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6" r:id="rId1"/>
  </p:sldMasterIdLst>
  <p:notesMasterIdLst>
    <p:notesMasterId r:id="rId13"/>
  </p:notesMasterIdLst>
  <p:handoutMasterIdLst>
    <p:handoutMasterId r:id="rId14"/>
  </p:handoutMasterIdLst>
  <p:sldIdLst>
    <p:sldId id="261" r:id="rId2"/>
    <p:sldId id="266" r:id="rId3"/>
    <p:sldId id="385" r:id="rId4"/>
    <p:sldId id="331" r:id="rId5"/>
    <p:sldId id="369" r:id="rId6"/>
    <p:sldId id="386" r:id="rId7"/>
    <p:sldId id="387" r:id="rId8"/>
    <p:sldId id="388" r:id="rId9"/>
    <p:sldId id="389" r:id="rId10"/>
    <p:sldId id="390" r:id="rId11"/>
    <p:sldId id="391" r:id="rId12"/>
  </p:sldIdLst>
  <p:sldSz cx="9144000" cy="5143500" type="screen16x9"/>
  <p:notesSz cx="6858000" cy="9144000"/>
  <p:defaultTex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574">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05B"/>
    <a:srgbClr val="A8C9DF"/>
    <a:srgbClr val="B1D0ED"/>
    <a:srgbClr val="92DCFA"/>
    <a:srgbClr val="DC9800"/>
    <a:srgbClr val="FFC11E"/>
    <a:srgbClr val="E59E00"/>
    <a:srgbClr val="FFB933"/>
    <a:srgbClr val="71BB3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53" autoAdjust="0"/>
    <p:restoredTop sz="82844" autoAdjust="0"/>
  </p:normalViewPr>
  <p:slideViewPr>
    <p:cSldViewPr snapToGrid="0">
      <p:cViewPr varScale="1">
        <p:scale>
          <a:sx n="122" d="100"/>
          <a:sy n="122" d="100"/>
        </p:scale>
        <p:origin x="1792" y="192"/>
      </p:cViewPr>
      <p:guideLst>
        <p:guide orient="horz" pos="574"/>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4" d="100"/>
        <a:sy n="154" d="100"/>
      </p:scale>
      <p:origin x="0" y="0"/>
    </p:cViewPr>
  </p:sorterViewPr>
  <p:notesViewPr>
    <p:cSldViewPr snapToGrid="0">
      <p:cViewPr>
        <p:scale>
          <a:sx n="180" d="100"/>
          <a:sy n="180" d="100"/>
        </p:scale>
        <p:origin x="-1616" y="-8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BCBF0227-73D1-FF4A-BC91-FE958290113F}" type="datetimeFigureOut">
              <a:rPr lang="en-US"/>
              <a:pPr>
                <a:defRPr/>
              </a:pPr>
              <a:t>1/15/19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80902DB4-DCF7-384E-9ED7-C4FF588CAE00}" type="slidenum">
              <a:rPr lang="en-US"/>
              <a:pPr>
                <a:defRPr/>
              </a:pPr>
              <a:t>‹#›</a:t>
            </a:fld>
            <a:endParaRPr lang="en-US"/>
          </a:p>
        </p:txBody>
      </p:sp>
    </p:spTree>
    <p:extLst>
      <p:ext uri="{BB962C8B-B14F-4D97-AF65-F5344CB8AC3E}">
        <p14:creationId xmlns:p14="http://schemas.microsoft.com/office/powerpoint/2010/main" val="4654814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4A37B67A-BA50-DA43-8534-0AD0821A1339}" type="datetimeFigureOut">
              <a:rPr lang="en-US"/>
              <a:pPr>
                <a:defRPr/>
              </a:pPr>
              <a:t>1/15/19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CA066C01-18BF-6F4D-9334-C915035FD91A}" type="slidenum">
              <a:rPr lang="en-US"/>
              <a:pPr>
                <a:defRPr/>
              </a:pPr>
              <a:t>‹#›</a:t>
            </a:fld>
            <a:endParaRPr lang="en-US"/>
          </a:p>
        </p:txBody>
      </p:sp>
    </p:spTree>
    <p:extLst>
      <p:ext uri="{BB962C8B-B14F-4D97-AF65-F5344CB8AC3E}">
        <p14:creationId xmlns:p14="http://schemas.microsoft.com/office/powerpoint/2010/main" val="3098169241"/>
      </p:ext>
    </p:extLst>
  </p:cSld>
  <p:clrMap bg1="lt1" tx1="dk1" bg2="lt2" tx2="dk2" accent1="accent1" accent2="accent2" accent3="accent3" accent4="accent4" accent5="accent5" accent6="accent6" hlink="hlink" folHlink="folHlink"/>
  <p:hf hdr="0" ftr="0" dt="0"/>
  <p:notesStyle>
    <a:lvl1pPr algn="l" defTabSz="512763" rtl="0" fontAlgn="base">
      <a:spcBef>
        <a:spcPct val="30000"/>
      </a:spcBef>
      <a:spcAft>
        <a:spcPct val="0"/>
      </a:spcAft>
      <a:defRPr sz="1000" kern="1200">
        <a:solidFill>
          <a:schemeClr val="tx1"/>
        </a:solidFill>
        <a:latin typeface="+mn-lt"/>
        <a:ea typeface="ＭＳ Ｐゴシック" charset="0"/>
        <a:cs typeface="ＭＳ Ｐゴシック" charset="0"/>
      </a:defRPr>
    </a:lvl1pPr>
    <a:lvl2pPr marL="255588" algn="l" defTabSz="512763" rtl="0" fontAlgn="base">
      <a:spcBef>
        <a:spcPct val="30000"/>
      </a:spcBef>
      <a:spcAft>
        <a:spcPct val="0"/>
      </a:spcAft>
      <a:defRPr sz="1000" kern="1200">
        <a:solidFill>
          <a:schemeClr val="tx1"/>
        </a:solidFill>
        <a:latin typeface="+mn-lt"/>
        <a:ea typeface="ＭＳ Ｐゴシック" charset="0"/>
        <a:cs typeface="+mn-cs"/>
      </a:defRPr>
    </a:lvl2pPr>
    <a:lvl3pPr marL="512763" algn="l" defTabSz="512763" rtl="0" fontAlgn="base">
      <a:spcBef>
        <a:spcPct val="30000"/>
      </a:spcBef>
      <a:spcAft>
        <a:spcPct val="0"/>
      </a:spcAft>
      <a:defRPr sz="1000" kern="1200">
        <a:solidFill>
          <a:schemeClr val="tx1"/>
        </a:solidFill>
        <a:latin typeface="+mn-lt"/>
        <a:ea typeface="ＭＳ Ｐゴシック" charset="0"/>
        <a:cs typeface="+mn-cs"/>
      </a:defRPr>
    </a:lvl3pPr>
    <a:lvl4pPr marL="769938" algn="l" defTabSz="512763" rtl="0" fontAlgn="base">
      <a:spcBef>
        <a:spcPct val="30000"/>
      </a:spcBef>
      <a:spcAft>
        <a:spcPct val="0"/>
      </a:spcAft>
      <a:defRPr sz="1000" kern="1200">
        <a:solidFill>
          <a:schemeClr val="tx1"/>
        </a:solidFill>
        <a:latin typeface="+mn-lt"/>
        <a:ea typeface="ＭＳ Ｐゴシック" charset="0"/>
        <a:cs typeface="+mn-cs"/>
      </a:defRPr>
    </a:lvl4pPr>
    <a:lvl5pPr marL="1027113" algn="l" defTabSz="512763" rtl="0" fontAlgn="base">
      <a:spcBef>
        <a:spcPct val="30000"/>
      </a:spcBef>
      <a:spcAft>
        <a:spcPct val="0"/>
      </a:spcAft>
      <a:defRPr sz="1000" kern="1200">
        <a:solidFill>
          <a:schemeClr val="tx1"/>
        </a:solidFill>
        <a:latin typeface="+mn-lt"/>
        <a:ea typeface="ＭＳ Ｐゴシック" charset="0"/>
        <a:cs typeface="+mn-cs"/>
      </a:defRPr>
    </a:lvl5pPr>
    <a:lvl6pPr marL="1285646" algn="l" defTabSz="514259" rtl="0" eaLnBrk="1" latinLnBrk="0" hangingPunct="1">
      <a:defRPr sz="700" kern="1200">
        <a:solidFill>
          <a:schemeClr val="tx1"/>
        </a:solidFill>
        <a:latin typeface="+mn-lt"/>
        <a:ea typeface="+mn-ea"/>
        <a:cs typeface="+mn-cs"/>
      </a:defRPr>
    </a:lvl6pPr>
    <a:lvl7pPr marL="1542776" algn="l" defTabSz="514259" rtl="0" eaLnBrk="1" latinLnBrk="0" hangingPunct="1">
      <a:defRPr sz="700" kern="1200">
        <a:solidFill>
          <a:schemeClr val="tx1"/>
        </a:solidFill>
        <a:latin typeface="+mn-lt"/>
        <a:ea typeface="+mn-ea"/>
        <a:cs typeface="+mn-cs"/>
      </a:defRPr>
    </a:lvl7pPr>
    <a:lvl8pPr marL="1799905" algn="l" defTabSz="514259" rtl="0" eaLnBrk="1" latinLnBrk="0" hangingPunct="1">
      <a:defRPr sz="700" kern="1200">
        <a:solidFill>
          <a:schemeClr val="tx1"/>
        </a:solidFill>
        <a:latin typeface="+mn-lt"/>
        <a:ea typeface="+mn-ea"/>
        <a:cs typeface="+mn-cs"/>
      </a:defRPr>
    </a:lvl8pPr>
    <a:lvl9pPr marL="2057034" algn="l" defTabSz="514259" rtl="0" eaLnBrk="1" latinLnBrk="0" hangingPunct="1">
      <a:defRPr sz="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407385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a:t>
            </a:fld>
            <a:endParaRPr lang="en-US"/>
          </a:p>
        </p:txBody>
      </p:sp>
    </p:spTree>
    <p:extLst>
      <p:ext uri="{BB962C8B-B14F-4D97-AF65-F5344CB8AC3E}">
        <p14:creationId xmlns:p14="http://schemas.microsoft.com/office/powerpoint/2010/main" val="3658403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a:t>
            </a:fld>
            <a:endParaRPr lang="en-US"/>
          </a:p>
        </p:txBody>
      </p:sp>
    </p:spTree>
    <p:extLst>
      <p:ext uri="{BB962C8B-B14F-4D97-AF65-F5344CB8AC3E}">
        <p14:creationId xmlns:p14="http://schemas.microsoft.com/office/powerpoint/2010/main" val="989533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a:t>
            </a:fld>
            <a:endParaRPr lang="en-US"/>
          </a:p>
        </p:txBody>
      </p:sp>
    </p:spTree>
    <p:extLst>
      <p:ext uri="{BB962C8B-B14F-4D97-AF65-F5344CB8AC3E}">
        <p14:creationId xmlns:p14="http://schemas.microsoft.com/office/powerpoint/2010/main" val="4065159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a:t>
            </a:fld>
            <a:endParaRPr lang="en-US"/>
          </a:p>
        </p:txBody>
      </p:sp>
    </p:spTree>
    <p:extLst>
      <p:ext uri="{BB962C8B-B14F-4D97-AF65-F5344CB8AC3E}">
        <p14:creationId xmlns:p14="http://schemas.microsoft.com/office/powerpoint/2010/main" val="2471363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a:t>
            </a:fld>
            <a:endParaRPr lang="en-US"/>
          </a:p>
        </p:txBody>
      </p:sp>
    </p:spTree>
    <p:extLst>
      <p:ext uri="{BB962C8B-B14F-4D97-AF65-F5344CB8AC3E}">
        <p14:creationId xmlns:p14="http://schemas.microsoft.com/office/powerpoint/2010/main" val="1364198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8</a:t>
            </a:fld>
            <a:endParaRPr lang="en-US"/>
          </a:p>
        </p:txBody>
      </p:sp>
    </p:spTree>
    <p:extLst>
      <p:ext uri="{BB962C8B-B14F-4D97-AF65-F5344CB8AC3E}">
        <p14:creationId xmlns:p14="http://schemas.microsoft.com/office/powerpoint/2010/main" val="1803569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10</a:t>
            </a:fld>
            <a:endParaRPr lang="en-US"/>
          </a:p>
        </p:txBody>
      </p:sp>
    </p:spTree>
    <p:extLst>
      <p:ext uri="{BB962C8B-B14F-4D97-AF65-F5344CB8AC3E}">
        <p14:creationId xmlns:p14="http://schemas.microsoft.com/office/powerpoint/2010/main" val="2454359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11</a:t>
            </a:fld>
            <a:endParaRPr lang="en-US"/>
          </a:p>
        </p:txBody>
      </p:sp>
    </p:spTree>
    <p:extLst>
      <p:ext uri="{BB962C8B-B14F-4D97-AF65-F5344CB8AC3E}">
        <p14:creationId xmlns:p14="http://schemas.microsoft.com/office/powerpoint/2010/main" val="29650819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46.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78" y="213"/>
            <a:ext cx="9143244" cy="5143075"/>
          </a:xfrm>
          <a:prstGeom prst="rect">
            <a:avLst/>
          </a:prstGeom>
        </p:spPr>
      </p:pic>
      <p:sp>
        <p:nvSpPr>
          <p:cNvPr id="2" name="Title 1"/>
          <p:cNvSpPr>
            <a:spLocks noGrp="1"/>
          </p:cNvSpPr>
          <p:nvPr>
            <p:ph type="title" hasCustomPrompt="1"/>
          </p:nvPr>
        </p:nvSpPr>
        <p:spPr bwMode="white">
          <a:xfrm>
            <a:off x="506462" y="237510"/>
            <a:ext cx="8084086" cy="2154865"/>
          </a:xfrm>
        </p:spPr>
        <p:txBody>
          <a:bodyPr anchor="b" anchorCtr="0">
            <a:noAutofit/>
          </a:bodyPr>
          <a:lstStyle>
            <a:lvl1pPr algn="l">
              <a:lnSpc>
                <a:spcPct val="100000"/>
              </a:lnSpc>
              <a:defRPr sz="405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506461" y="2535215"/>
            <a:ext cx="5346332" cy="741210"/>
          </a:xfrm>
        </p:spPr>
        <p:txBody>
          <a:bodyPr tIns="0" bIns="91440" anchor="t"/>
          <a:lstStyle>
            <a:lvl1pPr marL="0" indent="0" algn="l">
              <a:buFontTx/>
              <a:buNone/>
              <a:defRPr sz="2100" baseline="0"/>
            </a:lvl1pPr>
            <a:lvl2pPr marL="342900" indent="0" algn="l">
              <a:buFontTx/>
              <a:buNone/>
              <a:defRPr/>
            </a:lvl2pPr>
            <a:lvl3pPr marL="685800" indent="0" algn="l">
              <a:buFontTx/>
              <a:buNone/>
              <a:defRPr/>
            </a:lvl3pPr>
            <a:lvl4pPr marL="10287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506462" y="3294085"/>
            <a:ext cx="5346332" cy="488915"/>
          </a:xfrm>
        </p:spPr>
        <p:txBody>
          <a:bodyPr>
            <a:noAutofit/>
          </a:bodyPr>
          <a:lstStyle>
            <a:lvl1pPr marL="0" indent="0">
              <a:buFontTx/>
              <a:buNone/>
              <a:defRPr sz="150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5" y="1"/>
            <a:ext cx="9144006" cy="5143502"/>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55" name="TextBox 54"/>
          <p:cNvSpPr txBox="1"/>
          <p:nvPr/>
        </p:nvSpPr>
        <p:spPr>
          <a:xfrm>
            <a:off x="5204012" y="26149"/>
            <a:ext cx="39367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56" name="Text Placeholder 24"/>
          <p:cNvSpPr>
            <a:spLocks noGrp="1"/>
          </p:cNvSpPr>
          <p:nvPr>
            <p:ph type="body" sz="quarter" idx="15" hasCustomPrompt="1"/>
          </p:nvPr>
        </p:nvSpPr>
        <p:spPr bwMode="white">
          <a:xfrm>
            <a:off x="506462" y="3800660"/>
            <a:ext cx="5346332" cy="488915"/>
          </a:xfrm>
        </p:spPr>
        <p:txBody>
          <a:bodyPr>
            <a:noAutofit/>
          </a:bodyPr>
          <a:lstStyle>
            <a:lvl1pPr marL="259556" marR="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sz="135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Date  |  Version</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7309676" y="4773881"/>
            <a:ext cx="1604772" cy="226314"/>
          </a:xfrm>
          <a:prstGeom prst="rect">
            <a:avLst/>
          </a:prstGeom>
        </p:spPr>
      </p:pic>
      <p:sp>
        <p:nvSpPr>
          <p:cNvPr id="15"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8"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No Footer">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7"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 name="Rectangle 1"/>
          <p:cNvSpPr/>
          <p:nvPr/>
        </p:nvSpPr>
        <p:spPr>
          <a:xfrm>
            <a:off x="-1" y="4084320"/>
            <a:ext cx="7338060" cy="1066800"/>
          </a:xfrm>
          <a:custGeom>
            <a:avLst/>
            <a:gdLst>
              <a:gd name="connsiteX0" fmla="*/ 0 w 12192000"/>
              <a:gd name="connsiteY0" fmla="*/ 0 h 1412240"/>
              <a:gd name="connsiteX1" fmla="*/ 12192000 w 12192000"/>
              <a:gd name="connsiteY1" fmla="*/ 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9662160 w 12192000"/>
              <a:gd name="connsiteY1" fmla="*/ 102616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8961120 w 12192000"/>
              <a:gd name="connsiteY1" fmla="*/ 762000 h 1412240"/>
              <a:gd name="connsiteX2" fmla="*/ 12192000 w 12192000"/>
              <a:gd name="connsiteY2" fmla="*/ 1412240 h 1412240"/>
              <a:gd name="connsiteX3" fmla="*/ 0 w 12192000"/>
              <a:gd name="connsiteY3" fmla="*/ 1412240 h 1412240"/>
              <a:gd name="connsiteX4" fmla="*/ 0 w 12192000"/>
              <a:gd name="connsiteY4" fmla="*/ 0 h 1412240"/>
              <a:gd name="connsiteX0" fmla="*/ 0 w 9377680"/>
              <a:gd name="connsiteY0" fmla="*/ 0 h 1412240"/>
              <a:gd name="connsiteX1" fmla="*/ 8961120 w 9377680"/>
              <a:gd name="connsiteY1" fmla="*/ 762000 h 1412240"/>
              <a:gd name="connsiteX2" fmla="*/ 9377680 w 9377680"/>
              <a:gd name="connsiteY2" fmla="*/ 1178560 h 1412240"/>
              <a:gd name="connsiteX3" fmla="*/ 0 w 9377680"/>
              <a:gd name="connsiteY3" fmla="*/ 1412240 h 1412240"/>
              <a:gd name="connsiteX4" fmla="*/ 0 w 9377680"/>
              <a:gd name="connsiteY4" fmla="*/ 0 h 1412240"/>
              <a:gd name="connsiteX0" fmla="*/ 0 w 9784080"/>
              <a:gd name="connsiteY0" fmla="*/ 0 h 1422400"/>
              <a:gd name="connsiteX1" fmla="*/ 8961120 w 9784080"/>
              <a:gd name="connsiteY1" fmla="*/ 762000 h 1422400"/>
              <a:gd name="connsiteX2" fmla="*/ 9784080 w 9784080"/>
              <a:gd name="connsiteY2" fmla="*/ 1422400 h 1422400"/>
              <a:gd name="connsiteX3" fmla="*/ 0 w 9784080"/>
              <a:gd name="connsiteY3" fmla="*/ 1412240 h 1422400"/>
              <a:gd name="connsiteX4" fmla="*/ 0 w 9784080"/>
              <a:gd name="connsiteY4" fmla="*/ 0 h 142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4080" h="1422400">
                <a:moveTo>
                  <a:pt x="0" y="0"/>
                </a:moveTo>
                <a:lnTo>
                  <a:pt x="8961120" y="762000"/>
                </a:lnTo>
                <a:lnTo>
                  <a:pt x="9784080" y="1422400"/>
                </a:lnTo>
                <a:lnTo>
                  <a:pt x="0" y="1412240"/>
                </a:lnTo>
                <a:lnTo>
                  <a:pt x="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3205813" y="732517"/>
            <a:ext cx="4875110" cy="2124536"/>
          </a:xfrm>
          <a:prstGeom prst="rect">
            <a:avLst/>
          </a:prstGeom>
        </p:spPr>
        <p:txBody>
          <a:bodyPr anchor="b" anchorCtr="0">
            <a:noAutofit/>
          </a:bodyPr>
          <a:lstStyle>
            <a:lvl1pPr algn="r">
              <a:defRPr sz="3600"/>
            </a:lvl1pPr>
          </a:lstStyle>
          <a:p>
            <a:r>
              <a:rPr lang="en-US" dirty="0"/>
              <a:t>Subject: Section Title</a:t>
            </a:r>
          </a:p>
        </p:txBody>
      </p:sp>
      <p:sp>
        <p:nvSpPr>
          <p:cNvPr id="7" name="Subtitle 2"/>
          <p:cNvSpPr>
            <a:spLocks noGrp="1"/>
          </p:cNvSpPr>
          <p:nvPr>
            <p:ph type="subTitle" idx="1" hasCustomPrompt="1"/>
          </p:nvPr>
        </p:nvSpPr>
        <p:spPr>
          <a:xfrm>
            <a:off x="3205814" y="3114293"/>
            <a:ext cx="4875110" cy="898194"/>
          </a:xfrm>
          <a:prstGeom prst="rect">
            <a:avLst/>
          </a:prstGeom>
        </p:spPr>
        <p:txBody>
          <a:bodyPr/>
          <a:lstStyle>
            <a:lvl1pPr marL="0" indent="0" algn="r">
              <a:buNone/>
              <a:defRPr sz="1500" b="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4787579"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9" name="TextBox 8"/>
          <p:cNvSpPr txBox="1"/>
          <p:nvPr/>
        </p:nvSpPr>
        <p:spPr>
          <a:xfrm>
            <a:off x="4861112" y="26149"/>
            <a:ext cx="42796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7309676" y="4773881"/>
            <a:ext cx="1604772" cy="226314"/>
          </a:xfrm>
          <a:prstGeom prst="rect">
            <a:avLst/>
          </a:prstGeom>
        </p:spPr>
      </p:pic>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3" name="Picture 2"/>
          <p:cNvPicPr>
            <a:picLocks noChangeAspect="1"/>
          </p:cNvPicPr>
          <p:nvPr/>
        </p:nvPicPr>
        <p:blipFill>
          <a:blip r:embed="rId2"/>
          <a:stretch>
            <a:fillRect/>
          </a:stretch>
        </p:blipFill>
        <p:spPr>
          <a:xfrm>
            <a:off x="7309249" y="4776433"/>
            <a:ext cx="1605199" cy="223165"/>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4" name="Picture 3"/>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514350" y="1730826"/>
            <a:ext cx="5238750" cy="35269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0"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514350" y="1730826"/>
            <a:ext cx="5238750" cy="3526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1"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3066097" y="-3"/>
            <a:ext cx="6072188" cy="5143502"/>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7309249" y="4776433"/>
            <a:ext cx="1605199" cy="223165"/>
          </a:xfrm>
          <a:prstGeom prst="rect">
            <a:avLst/>
          </a:prstGeom>
        </p:spPr>
      </p:pic>
      <p:pic>
        <p:nvPicPr>
          <p:cNvPr id="6" name="Picture 5"/>
          <p:cNvPicPr>
            <a:picLocks noChangeAspect="1"/>
          </p:cNvPicPr>
          <p:nvPr/>
        </p:nvPicPr>
        <p:blipFill>
          <a:blip r:embed="rId3"/>
          <a:stretch>
            <a:fillRect/>
          </a:stretch>
        </p:blipFill>
        <p:spPr>
          <a:xfrm>
            <a:off x="0" y="4183459"/>
            <a:ext cx="3062987" cy="960041"/>
          </a:xfrm>
          <a:prstGeom prst="rect">
            <a:avLst/>
          </a:prstGeom>
        </p:spPr>
      </p:pic>
      <p:sp>
        <p:nvSpPr>
          <p:cNvPr id="57"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9" name="Rectangle 8"/>
          <p:cNvSpPr/>
          <p:nvPr/>
        </p:nvSpPr>
        <p:spPr bwMode="ltGray">
          <a:xfrm>
            <a:off x="3066097" y="-3"/>
            <a:ext cx="6072188" cy="5143502"/>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pic>
        <p:nvPicPr>
          <p:cNvPr id="10" name="Picture 9"/>
          <p:cNvPicPr>
            <a:picLocks/>
          </p:cNvPicPr>
          <p:nvPr/>
        </p:nvPicPr>
        <p:blipFill>
          <a:blip r:embed="rId2"/>
          <a:stretch>
            <a:fillRect/>
          </a:stretch>
        </p:blipFill>
        <p:spPr>
          <a:xfrm>
            <a:off x="7309676" y="4773881"/>
            <a:ext cx="1604772" cy="226314"/>
          </a:xfrm>
          <a:prstGeom prst="rect">
            <a:avLst/>
          </a:prstGeom>
        </p:spPr>
      </p:pic>
      <p:pic>
        <p:nvPicPr>
          <p:cNvPr id="5" name="Picture 4"/>
          <p:cNvPicPr>
            <a:picLocks noChangeAspect="1"/>
          </p:cNvPicPr>
          <p:nvPr/>
        </p:nvPicPr>
        <p:blipFill>
          <a:blip r:embed="rId3"/>
          <a:stretch>
            <a:fillRect/>
          </a:stretch>
        </p:blipFill>
        <p:spPr>
          <a:xfrm>
            <a:off x="0" y="4183459"/>
            <a:ext cx="3062987" cy="960041"/>
          </a:xfrm>
          <a:prstGeom prst="rect">
            <a:avLst/>
          </a:prstGeom>
        </p:spPr>
      </p:pic>
      <p:sp>
        <p:nvSpPr>
          <p:cNvPr id="11"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35029"/>
            <a:ext cx="1432322" cy="1327935"/>
          </a:xfrm>
        </p:spPr>
        <p:txBody>
          <a:bodyPr/>
          <a:lstStyle>
            <a:lvl1pPr marL="0" indent="1191" algn="ctr">
              <a:buFont typeface="Arial" panose="020B0604020202020204" pitchFamily="34" charset="0"/>
              <a:buChar char="​"/>
              <a:defRPr/>
            </a:lvl1pPr>
            <a:lvl2pPr marL="173831" indent="-173831">
              <a:defRPr/>
            </a:lvl2pPr>
            <a:lvl3pPr marL="175022" indent="0">
              <a:buNone/>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342047" y="960472"/>
            <a:ext cx="8459904" cy="3467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6"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6"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pic>
        <p:nvPicPr>
          <p:cNvPr id="14" name="Picture 13"/>
          <p:cNvPicPr>
            <a:picLocks/>
          </p:cNvPicPr>
          <p:nvPr/>
        </p:nvPicPr>
        <p:blipFill>
          <a:blip r:embed="rId2"/>
          <a:stretch>
            <a:fillRect/>
          </a:stretch>
        </p:blipFill>
        <p:spPr>
          <a:xfrm>
            <a:off x="7309676" y="4773881"/>
            <a:ext cx="1604772" cy="226314"/>
          </a:xfrm>
          <a:prstGeom prst="rect">
            <a:avLst/>
          </a:prstGeom>
        </p:spPr>
      </p:pic>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6" hasCustomPrompt="1"/>
          </p:nvPr>
        </p:nvSpPr>
        <p:spPr>
          <a:xfrm>
            <a:off x="342048" y="660003"/>
            <a:ext cx="8459905" cy="205950"/>
          </a:xfrm>
          <a:solidFill>
            <a:schemeClr val="bg1"/>
          </a:solidFill>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72" name="Oval 71"/>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5" name="Oval 74"/>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8" name="Oval 77"/>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1" name="Oval 8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4" name="Oval 83"/>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15" name="Oval 14"/>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9" name="Oval 18"/>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0" name="Oval 19"/>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1" name="Oval 2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2" name="Oval 21"/>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076172" y="3322452"/>
            <a:ext cx="6991657" cy="359861"/>
          </a:xfrm>
        </p:spPr>
        <p:txBody>
          <a:bodyPr tIns="0"/>
          <a:lstStyle>
            <a:lvl1pPr marL="0" indent="0" algn="ctr">
              <a:buNone/>
              <a:defRPr sz="15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51" name="Title 50"/>
          <p:cNvSpPr>
            <a:spLocks noGrp="1"/>
          </p:cNvSpPr>
          <p:nvPr>
            <p:ph type="title"/>
          </p:nvPr>
        </p:nvSpPr>
        <p:spPr>
          <a:xfrm>
            <a:off x="1076171" y="224406"/>
            <a:ext cx="6991658" cy="2526050"/>
          </a:xfrm>
        </p:spPr>
        <p:txBody>
          <a:bodyPr lIns="0" bIns="91440" anchor="b"/>
          <a:lstStyle>
            <a:lvl1pPr marL="171450" indent="-171450">
              <a:buClrTx/>
              <a:buSzPct val="120000"/>
              <a:buFont typeface="Arial" panose="020B0604020202020204" pitchFamily="34" charset="0"/>
              <a:buChar char="“"/>
              <a:defRPr sz="3600"/>
            </a:lvl1pPr>
          </a:lstStyle>
          <a:p>
            <a:r>
              <a:rPr lang="en-US"/>
              <a:t>Click to edit Master title style</a:t>
            </a:r>
            <a:endParaRPr lang="en-US" dirty="0"/>
          </a:p>
        </p:txBody>
      </p:sp>
      <p:cxnSp>
        <p:nvCxnSpPr>
          <p:cNvPr id="8" name="Straight Connector 7"/>
          <p:cNvCxnSpPr>
            <a:cxnSpLocks/>
          </p:cNvCxnSpPr>
          <p:nvPr/>
        </p:nvCxnSpPr>
        <p:spPr bwMode="gray">
          <a:xfrm>
            <a:off x="2919917"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6" name="TextBox 5"/>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4814112" y="590421"/>
            <a:ext cx="3797944" cy="3797944"/>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098783" y="2004678"/>
            <a:ext cx="3228601"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098783" y="2750924"/>
            <a:ext cx="322860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4914900" y="0"/>
            <a:ext cx="4229100" cy="51435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220628" y="333648"/>
            <a:ext cx="3581325"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220628" y="1079894"/>
            <a:ext cx="3581324"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53" name="Content Placeholder 52"/>
          <p:cNvSpPr>
            <a:spLocks noGrp="1"/>
          </p:cNvSpPr>
          <p:nvPr>
            <p:ph sz="quarter" idx="13"/>
          </p:nvPr>
        </p:nvSpPr>
        <p:spPr bwMode="gray">
          <a:xfrm>
            <a:off x="5220891" y="1740694"/>
            <a:ext cx="3581062" cy="2862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7309676" y="4773881"/>
            <a:ext cx="1604772" cy="226314"/>
          </a:xfrm>
          <a:prstGeom prst="rect">
            <a:avLst/>
          </a:prstGeom>
        </p:spPr>
      </p:pic>
      <p:sp>
        <p:nvSpPr>
          <p:cNvPr id="10" name="TextBox 9"/>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4637697" y="156448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4637697" y="2243517"/>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4637697" y="2915410"/>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4637697" y="358953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5" name="TextBox 1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7309676" y="4773881"/>
            <a:ext cx="1604772" cy="226314"/>
          </a:xfrm>
          <a:prstGeom prst="rect">
            <a:avLst/>
          </a:prstGeom>
        </p:spPr>
      </p:pic>
      <p:sp>
        <p:nvSpPr>
          <p:cNvPr id="18" name="Content Placeholder 21"/>
          <p:cNvSpPr>
            <a:spLocks noGrp="1"/>
          </p:cNvSpPr>
          <p:nvPr>
            <p:ph sz="quarter" idx="10"/>
          </p:nvPr>
        </p:nvSpPr>
        <p:spPr>
          <a:xfrm>
            <a:off x="342047" y="1034716"/>
            <a:ext cx="8459904" cy="3393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20"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5" name="Picture 4"/>
          <p:cNvPicPr>
            <a:picLocks/>
          </p:cNvPicPr>
          <p:nvPr/>
        </p:nvPicPr>
        <p:blipFill>
          <a:blip r:embed="rId3"/>
          <a:stretch>
            <a:fillRect/>
          </a:stretch>
        </p:blipFill>
        <p:spPr>
          <a:xfrm>
            <a:off x="7309676" y="4773881"/>
            <a:ext cx="1604772" cy="226314"/>
          </a:xfrm>
          <a:prstGeom prst="rect">
            <a:avLst/>
          </a:prstGeom>
        </p:spPr>
      </p:pic>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1"/>
            <a:ext cx="2702052" cy="5142857"/>
          </a:xfrm>
          <a:prstGeom prst="rect">
            <a:avLst/>
          </a:prstGeom>
        </p:spPr>
      </p:pic>
      <p:sp>
        <p:nvSpPr>
          <p:cNvPr id="22" name="Content Placeholder 21"/>
          <p:cNvSpPr>
            <a:spLocks noGrp="1"/>
          </p:cNvSpPr>
          <p:nvPr>
            <p:ph sz="quarter" idx="10"/>
          </p:nvPr>
        </p:nvSpPr>
        <p:spPr>
          <a:xfrm>
            <a:off x="3072802" y="1405927"/>
            <a:ext cx="5729151" cy="3179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11"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4" name="Title 3"/>
          <p:cNvSpPr>
            <a:spLocks noGrp="1"/>
          </p:cNvSpPr>
          <p:nvPr>
            <p:ph type="title"/>
          </p:nvPr>
        </p:nvSpPr>
        <p:spPr>
          <a:xfrm>
            <a:off x="3072802" y="564746"/>
            <a:ext cx="5729151" cy="501549"/>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7309676" y="4773881"/>
            <a:ext cx="1604772" cy="226314"/>
          </a:xfrm>
          <a:prstGeom prst="rect">
            <a:avLst/>
          </a:prstGeom>
        </p:spPr>
      </p:pic>
      <p:sp>
        <p:nvSpPr>
          <p:cNvPr id="65" name="TextBox 6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1"/>
            <a:ext cx="2702052" cy="5142857"/>
          </a:xfrm>
          <a:prstGeom prst="rect">
            <a:avLst/>
          </a:prstGeom>
        </p:spPr>
      </p:pic>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22" name="Content Placeholder 21"/>
          <p:cNvSpPr>
            <a:spLocks noGrp="1"/>
          </p:cNvSpPr>
          <p:nvPr>
            <p:ph sz="quarter" idx="10"/>
          </p:nvPr>
        </p:nvSpPr>
        <p:spPr>
          <a:xfrm>
            <a:off x="3072802" y="2589860"/>
            <a:ext cx="5729151" cy="19956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3072802" y="564222"/>
            <a:ext cx="5729151" cy="502073"/>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3073003" y="1405642"/>
            <a:ext cx="5728950" cy="775084"/>
          </a:xfrm>
          <a:solidFill>
            <a:schemeClr val="tx1">
              <a:alpha val="15000"/>
            </a:schemeClr>
          </a:solidFill>
        </p:spPr>
        <p:txBody>
          <a:bodyPr wrap="square" lIns="91440" tIns="182880" rIns="91440" bIns="91440" anchor="t">
            <a:spAutoFit/>
          </a:bodyPr>
          <a:lstStyle>
            <a:lvl1pPr marL="133350" indent="-86916">
              <a:buClr>
                <a:schemeClr val="tx1"/>
              </a:buClr>
              <a:buSzPct val="100000"/>
              <a:buFont typeface="Arial" panose="020B0604020202020204" pitchFamily="34" charset="0"/>
              <a:buChar char="“"/>
              <a:defRPr/>
            </a:lvl1pPr>
            <a:lvl2pPr marL="304800" indent="-173831">
              <a:buClr>
                <a:schemeClr val="tx2"/>
              </a:buClr>
              <a:buFont typeface="Arial" panose="020B0604020202020204" pitchFamily="34" charset="0"/>
              <a:buChar char="–"/>
              <a:defRPr sz="1050" b="1" i="1"/>
            </a:lvl2pPr>
          </a:lstStyle>
          <a:p>
            <a:pPr lvl="0"/>
            <a:r>
              <a:rPr lang="en-US" dirty="0"/>
              <a:t>Insert quote here</a:t>
            </a:r>
          </a:p>
          <a:p>
            <a:pPr lvl="1"/>
            <a:r>
              <a:rPr lang="en-US" dirty="0"/>
              <a:t>Speaker</a:t>
            </a:r>
          </a:p>
        </p:txBody>
      </p:sp>
      <p:sp>
        <p:nvSpPr>
          <p:cNvPr id="70" name="Oval 69"/>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pic>
        <p:nvPicPr>
          <p:cNvPr id="63" name="Picture 62"/>
          <p:cNvPicPr>
            <a:picLocks/>
          </p:cNvPicPr>
          <p:nvPr/>
        </p:nvPicPr>
        <p:blipFill>
          <a:blip r:embed="rId4"/>
          <a:stretch>
            <a:fillRect/>
          </a:stretch>
        </p:blipFill>
        <p:spPr>
          <a:xfrm>
            <a:off x="7309676" y="4773881"/>
            <a:ext cx="1604772" cy="226314"/>
          </a:xfrm>
          <a:prstGeom prst="rect">
            <a:avLst/>
          </a:prstGeom>
        </p:spPr>
      </p:pic>
      <p:cxnSp>
        <p:nvCxnSpPr>
          <p:cNvPr id="66" name="Straight Connector 65"/>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68" name="TextBox 6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4" name="Picture 3"/>
          <p:cNvPicPr>
            <a:picLocks/>
          </p:cNvPicPr>
          <p:nvPr/>
        </p:nvPicPr>
        <p:blipFill>
          <a:blip r:embed="rId3"/>
          <a:stretch>
            <a:fillRect/>
          </a:stretch>
        </p:blipFill>
        <p:spPr>
          <a:xfrm>
            <a:off x="7309676" y="4773881"/>
            <a:ext cx="1604772" cy="226314"/>
          </a:xfrm>
          <a:prstGeom prst="rect">
            <a:avLst/>
          </a:prstGeom>
        </p:spPr>
      </p:pic>
      <p:sp>
        <p:nvSpPr>
          <p:cNvPr id="7" name="TextBox 6"/>
          <p:cNvSpPr txBox="1"/>
          <p:nvPr/>
        </p:nvSpPr>
        <p:spPr>
          <a:xfrm>
            <a:off x="26761" y="4919403"/>
            <a:ext cx="4562048" cy="184666"/>
          </a:xfrm>
          <a:prstGeom prst="rect">
            <a:avLst/>
          </a:prstGeom>
          <a:noFill/>
        </p:spPr>
        <p:txBody>
          <a:bodyPr wrap="square" rtlCol="0">
            <a:spAutoFit/>
          </a:bodyPr>
          <a:lstStyle/>
          <a:p>
            <a:pPr algn="l"/>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571" y="322"/>
            <a:ext cx="3045524" cy="5142857"/>
          </a:xfrm>
          <a:prstGeom prst="rect">
            <a:avLst/>
          </a:prstGeom>
        </p:spPr>
      </p:pic>
      <p:sp>
        <p:nvSpPr>
          <p:cNvPr id="22" name="Content Placeholder 21"/>
          <p:cNvSpPr>
            <a:spLocks noGrp="1"/>
          </p:cNvSpPr>
          <p:nvPr>
            <p:ph sz="quarter" idx="10"/>
          </p:nvPr>
        </p:nvSpPr>
        <p:spPr>
          <a:xfrm>
            <a:off x="3514726" y="232798"/>
            <a:ext cx="5287226" cy="4354432"/>
          </a:xfrm>
        </p:spPr>
        <p:txBody>
          <a:bodyPr anchor="ctr"/>
          <a:lstStyle>
            <a:lvl1pPr marL="348854" indent="-348854">
              <a:spcBef>
                <a:spcPts val="2250"/>
              </a:spcBef>
              <a:spcAft>
                <a:spcPts val="225"/>
              </a:spcAft>
              <a:buSzPct val="120000"/>
              <a:buFont typeface="+mj-lt"/>
              <a:buAutoNum type="arabicPeriod"/>
              <a:defRPr sz="2100"/>
            </a:lvl1pPr>
            <a:lvl2pPr marL="467916" indent="-173831">
              <a:defRPr sz="1800"/>
            </a:lvl2pPr>
            <a:lvl3pPr marL="641747" indent="-173831">
              <a:tabLst/>
              <a:defRPr/>
            </a:lvl3pPr>
            <a:lvl4pPr marL="816769" indent="-172641">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342048" y="2389816"/>
            <a:ext cx="2410678"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342048" y="434050"/>
            <a:ext cx="2410678" cy="1884467"/>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7309249" y="4776433"/>
            <a:ext cx="1605199" cy="223165"/>
          </a:xfrm>
          <a:prstGeom prst="rect">
            <a:avLst/>
          </a:prstGeom>
        </p:spPr>
      </p:pic>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78" y="213"/>
            <a:ext cx="9143244" cy="5143075"/>
          </a:xfrm>
          <a:prstGeom prst="rect">
            <a:avLst/>
          </a:prstGeom>
        </p:spPr>
      </p:pic>
      <p:sp>
        <p:nvSpPr>
          <p:cNvPr id="3" name="Title 2"/>
          <p:cNvSpPr>
            <a:spLocks noGrp="1"/>
          </p:cNvSpPr>
          <p:nvPr>
            <p:ph type="title" hasCustomPrompt="1"/>
          </p:nvPr>
        </p:nvSpPr>
        <p:spPr bwMode="ltGray">
          <a:xfrm>
            <a:off x="479809" y="1668607"/>
            <a:ext cx="4428662" cy="1806284"/>
          </a:xfrm>
        </p:spPr>
        <p:txBody>
          <a:bodyPr anchor="t"/>
          <a:lstStyle>
            <a:lvl1pPr algn="l">
              <a:defRPr sz="4500" b="0"/>
            </a:lvl1pPr>
          </a:lstStyle>
          <a:p>
            <a:r>
              <a:rPr lang="en-US" dirty="0"/>
              <a:t>Thank You</a:t>
            </a:r>
          </a:p>
        </p:txBody>
      </p:sp>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Box 6"/>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8" name="Picture 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logo_splunk_W.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Box 4"/>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11" name="Picture 8" descr="logo_splunk_W.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928985" y="923624"/>
            <a:ext cx="7382284" cy="3185744"/>
          </a:xfrm>
          <a:prstGeom prst="rect">
            <a:avLst/>
          </a:prstGeom>
          <a:noFill/>
        </p:spPr>
        <p:txBody>
          <a:bodyPr wrap="square" lIns="0" tIns="150876" rIns="0" bIns="0" rtlCol="0">
            <a:spAutoFit/>
          </a:bodyPr>
          <a:lstStyle/>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During the course of this presentation, we may make forward-looking statements regarding future events or the expected performance of the company. We caution you that such statements reflect our current</a:t>
            </a:r>
            <a:r>
              <a:rPr lang="en-US" sz="1200" baseline="0" dirty="0"/>
              <a:t> e</a:t>
            </a:r>
            <a:r>
              <a:rPr lang="en-US" sz="12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900"/>
              </a:spcAft>
            </a:pPr>
            <a:r>
              <a:rPr lang="en-US" sz="788"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342047" y="232795"/>
            <a:ext cx="8459906" cy="332690"/>
          </a:xfrm>
          <a:prstGeom prst="rect">
            <a:avLst/>
          </a:prstGeom>
        </p:spPr>
        <p:txBody>
          <a:bodyPr vert="horz" lIns="0" tIns="61722"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sz="2700" dirty="0"/>
              <a:t>Forward-Looking Statements</a:t>
            </a:r>
          </a:p>
        </p:txBody>
      </p:sp>
      <p:sp>
        <p:nvSpPr>
          <p:cNvPr id="4" name="TextBox 3"/>
          <p:cNvSpPr txBox="1"/>
          <p:nvPr/>
        </p:nvSpPr>
        <p:spPr>
          <a:xfrm>
            <a:off x="1678676" y="-289359"/>
            <a:ext cx="5786649" cy="276999"/>
          </a:xfrm>
          <a:prstGeom prst="rect">
            <a:avLst/>
          </a:prstGeom>
          <a:noFill/>
        </p:spPr>
        <p:txBody>
          <a:bodyPr wrap="none" lIns="0" tIns="0" rIns="0" bIns="0" rtlCol="0">
            <a:spAutoFit/>
          </a:bodyPr>
          <a:lstStyle/>
          <a:p>
            <a:pPr algn="ctr"/>
            <a:r>
              <a:rPr lang="en-US" sz="1800" b="1" dirty="0">
                <a:solidFill>
                  <a:srgbClr val="C00000"/>
                </a:solidFill>
              </a:rPr>
              <a:t>THIS SLIDE IS REQUIRED FOR</a:t>
            </a:r>
            <a:r>
              <a:rPr lang="en-US" sz="1800" b="1" baseline="0" dirty="0">
                <a:solidFill>
                  <a:srgbClr val="C00000"/>
                </a:solidFill>
              </a:rPr>
              <a:t> ALL 3</a:t>
            </a:r>
            <a:r>
              <a:rPr lang="en-US" sz="1800" b="1" baseline="30000" dirty="0">
                <a:solidFill>
                  <a:srgbClr val="C00000"/>
                </a:solidFill>
              </a:rPr>
              <a:t>RD</a:t>
            </a:r>
            <a:r>
              <a:rPr lang="en-US" sz="1800" b="1" baseline="0" dirty="0">
                <a:solidFill>
                  <a:srgbClr val="C00000"/>
                </a:solidFill>
              </a:rPr>
              <a:t> PARTY PRESENTATIONS.</a:t>
            </a:r>
            <a:endParaRPr lang="en-US" sz="1800" b="1" dirty="0">
              <a:solidFill>
                <a:srgbClr val="C00000"/>
              </a:solidFill>
            </a:endParaRPr>
          </a:p>
        </p:txBody>
      </p:sp>
      <p:sp>
        <p:nvSpPr>
          <p:cNvPr id="3" name="TextBox 2"/>
          <p:cNvSpPr txBox="1"/>
          <p:nvPr/>
        </p:nvSpPr>
        <p:spPr>
          <a:xfrm>
            <a:off x="-1" y="5577167"/>
            <a:ext cx="4457702" cy="2585323"/>
          </a:xfrm>
          <a:prstGeom prst="rect">
            <a:avLst/>
          </a:prstGeom>
          <a:noFill/>
        </p:spPr>
        <p:txBody>
          <a:bodyPr wrap="square" lIns="0" tIns="0" rIns="0" bIns="0" rtlCol="0">
            <a:spAutoFit/>
          </a:bodyPr>
          <a:lstStyle/>
          <a:p>
            <a:r>
              <a:rPr lang="en-US" sz="1200" b="1" i="0" dirty="0">
                <a:effectLst/>
              </a:rPr>
              <a:t>Presentations to Third-Parties </a:t>
            </a:r>
            <a:r>
              <a:rPr lang="en-US" sz="1200" b="0" i="0" dirty="0">
                <a:effectLst/>
              </a:rPr>
              <a:t>(i.e., non-Splunkers)</a:t>
            </a:r>
            <a:endParaRPr lang="en-US" sz="1200" b="0" i="0" dirty="0"/>
          </a:p>
          <a:p>
            <a:pPr marL="214313" lvl="0" indent="-214313">
              <a:buFont typeface="Arial" charset="0"/>
              <a:buChar char="•"/>
            </a:pPr>
            <a:r>
              <a:rPr lang="en-US" sz="1200" b="0" i="0" dirty="0">
                <a:effectLst/>
              </a:rPr>
              <a:t>When presenting to third</a:t>
            </a:r>
            <a:r>
              <a:rPr lang="en-US" sz="1200" b="0" i="0" baseline="0" dirty="0">
                <a:effectLst/>
              </a:rPr>
              <a:t> parties, this </a:t>
            </a:r>
            <a:r>
              <a:rPr lang="en-US" sz="1200" b="0" i="0" dirty="0">
                <a:effectLst/>
              </a:rPr>
              <a:t>slide must</a:t>
            </a:r>
            <a:r>
              <a:rPr lang="en-US" sz="1200" b="0" i="0" baseline="0" dirty="0">
                <a:effectLst/>
              </a:rPr>
              <a:t> be included immediately after the title slide.</a:t>
            </a:r>
            <a:endParaRPr lang="en-US" sz="1350" b="0" i="0" kern="1200" dirty="0">
              <a:solidFill>
                <a:schemeClr val="tx1"/>
              </a:solidFill>
              <a:effectLst/>
              <a:latin typeface="+mn-lt"/>
              <a:ea typeface="+mn-ea"/>
              <a:cs typeface="+mn-cs"/>
            </a:endParaRPr>
          </a:p>
          <a:p>
            <a:pPr marL="214313" lvl="0" indent="-214313">
              <a:buFont typeface="Arial" charset="0"/>
              <a:buChar char="•"/>
            </a:pPr>
            <a:r>
              <a:rPr lang="en-US" sz="1350" b="0" i="0" kern="1200" dirty="0">
                <a:solidFill>
                  <a:schemeClr val="tx1"/>
                </a:solidFill>
                <a:effectLst/>
                <a:latin typeface="+mn-lt"/>
                <a:ea typeface="+mn-ea"/>
                <a:cs typeface="+mn-cs"/>
              </a:rPr>
              <a:t>O</a:t>
            </a:r>
            <a:r>
              <a:rPr lang="en-US" sz="1200" b="0" i="0" dirty="0">
                <a:effectLst/>
              </a:rPr>
              <a:t>nly share confidential information on a “need-to-know” basis and make sure the audience members are bound by non-disclosure or confidentiality agreements. </a:t>
            </a:r>
          </a:p>
          <a:p>
            <a:pPr marL="214313" lvl="0" indent="-214313">
              <a:buFont typeface="Arial" charset="0"/>
              <a:buChar char="•"/>
            </a:pPr>
            <a:r>
              <a:rPr lang="en-US" sz="1350" b="0" i="0" dirty="0">
                <a:effectLst/>
              </a:rPr>
              <a:t>Before disclosing any customer or other third party names, logos or use cases, confirm with Marketing that we have the right consents.</a:t>
            </a:r>
            <a:r>
              <a:rPr lang="en-US" sz="1200" b="0" i="0" dirty="0">
                <a:effectLst/>
              </a:rPr>
              <a:t> </a:t>
            </a:r>
          </a:p>
          <a:p>
            <a:pPr marL="214313" lvl="0" indent="-214313">
              <a:buFont typeface="Arial" charset="0"/>
              <a:buChar char="•"/>
            </a:pPr>
            <a:r>
              <a:rPr lang="en-US" sz="1350" b="0" i="0" dirty="0">
                <a:effectLst/>
              </a:rPr>
              <a:t>Don’t bash the competition. If making comparisons between Splunk and our competitors, stick to the facts.</a:t>
            </a:r>
            <a:r>
              <a:rPr lang="en-US" sz="1200" b="0" i="0" dirty="0">
                <a:effectLst/>
              </a:rPr>
              <a:t> </a:t>
            </a:r>
          </a:p>
          <a:p>
            <a:pPr marL="214313" lvl="0" indent="-214313">
              <a:buFont typeface="Arial" charset="0"/>
              <a:buChar char="•"/>
            </a:pPr>
            <a:r>
              <a:rPr lang="en-US" sz="1350" b="0" i="0" dirty="0">
                <a:effectLst/>
              </a:rPr>
              <a:t>Make sure all statements are not overstated and are supported by facts.</a:t>
            </a:r>
            <a:r>
              <a:rPr lang="en-US" sz="1200" b="0" i="0" dirty="0">
                <a:effectLst/>
              </a:rPr>
              <a:t> </a:t>
            </a:r>
          </a:p>
        </p:txBody>
      </p:sp>
      <p:sp>
        <p:nvSpPr>
          <p:cNvPr id="6" name="TextBox 5"/>
          <p:cNvSpPr txBox="1"/>
          <p:nvPr/>
        </p:nvSpPr>
        <p:spPr>
          <a:xfrm>
            <a:off x="4881282" y="5577166"/>
            <a:ext cx="4457702" cy="1523494"/>
          </a:xfrm>
          <a:prstGeom prst="rect">
            <a:avLst/>
          </a:prstGeom>
          <a:noFill/>
        </p:spPr>
        <p:txBody>
          <a:bodyPr wrap="square" lIns="0" tIns="0" rIns="0" bIns="0" rtlCol="0">
            <a:spAutoFit/>
          </a:bodyPr>
          <a:lstStyle/>
          <a:p>
            <a:pPr lvl="0"/>
            <a:r>
              <a:rPr lang="en-US" sz="1350" b="1" kern="1200" dirty="0">
                <a:solidFill>
                  <a:schemeClr val="tx1"/>
                </a:solidFill>
                <a:effectLst/>
                <a:latin typeface="+mn-lt"/>
                <a:ea typeface="+mn-ea"/>
                <a:cs typeface="+mn-cs"/>
              </a:rPr>
              <a:t>Confidential</a:t>
            </a:r>
            <a:r>
              <a:rPr lang="en-US" sz="1350" b="1" kern="1200" baseline="0" dirty="0">
                <a:solidFill>
                  <a:schemeClr val="tx1"/>
                </a:solidFill>
                <a:effectLst/>
                <a:latin typeface="+mn-lt"/>
                <a:ea typeface="+mn-ea"/>
                <a:cs typeface="+mn-cs"/>
              </a:rPr>
              <a:t> Information</a:t>
            </a:r>
            <a:endParaRPr lang="en-US" sz="1350" b="1" kern="1200" dirty="0">
              <a:solidFill>
                <a:schemeClr val="tx1"/>
              </a:solidFill>
              <a:effectLst/>
              <a:latin typeface="+mn-lt"/>
              <a:ea typeface="+mn-ea"/>
              <a:cs typeface="+mn-cs"/>
            </a:endParaRPr>
          </a:p>
          <a:p>
            <a:pPr marL="214313" lvl="0" indent="-214313">
              <a:buFont typeface="Arial" charset="0"/>
              <a:buChar char="•"/>
            </a:pPr>
            <a:r>
              <a:rPr lang="en-US" sz="1350" kern="1200" dirty="0">
                <a:solidFill>
                  <a:schemeClr val="tx1"/>
                </a:solidFill>
                <a:effectLst/>
                <a:latin typeface="+mn-lt"/>
                <a:ea typeface="+mn-ea"/>
                <a:cs typeface="+mn-cs"/>
              </a:rPr>
              <a:t>I</a:t>
            </a:r>
            <a:r>
              <a:rPr lang="en-US" sz="1200" dirty="0">
                <a:effectLst/>
              </a:rPr>
              <a:t>f the presentation contains confidential information, a confidentiality notice must appear on every slide.</a:t>
            </a:r>
            <a:r>
              <a:rPr lang="en-US" sz="1200" baseline="0" dirty="0">
                <a:effectLst/>
              </a:rPr>
              <a:t> Please contact </a:t>
            </a:r>
            <a:r>
              <a:rPr lang="en-US" sz="1200" baseline="0" dirty="0">
                <a:effectLst/>
                <a:hlinkClick r:id="rId2"/>
              </a:rPr>
              <a:t>powerpoint@splunk.com</a:t>
            </a:r>
            <a:r>
              <a:rPr lang="en-US" sz="1200" baseline="0" dirty="0">
                <a:effectLst/>
              </a:rPr>
              <a:t> for help implementing this notice: Confidential information. Do not distribute.</a:t>
            </a:r>
            <a:endParaRPr lang="en-US" sz="1200" dirty="0">
              <a:effectLst/>
            </a:endParaRPr>
          </a:p>
          <a:p>
            <a:pPr marL="214313" indent="-214313">
              <a:buFont typeface="Arial" charset="0"/>
              <a:buChar char="•"/>
            </a:pPr>
            <a:r>
              <a:rPr lang="en-US" sz="1200" dirty="0">
                <a:effectLst/>
              </a:rPr>
              <a:t>Examples of confidential information:</a:t>
            </a:r>
            <a:r>
              <a:rPr lang="en-US" sz="1200" baseline="0" dirty="0">
                <a:effectLst/>
              </a:rPr>
              <a:t>  </a:t>
            </a:r>
            <a:r>
              <a:rPr lang="en-US" sz="1200" dirty="0">
                <a:effectLst/>
              </a:rPr>
              <a:t>financial results, strategic business and marketing plans, product launches and roadmaps, customer lists and use cases. </a:t>
            </a:r>
          </a:p>
        </p:txBody>
      </p:sp>
      <p:sp>
        <p:nvSpPr>
          <p:cNvPr id="5" name="TextBox 4"/>
          <p:cNvSpPr txBox="1"/>
          <p:nvPr/>
        </p:nvSpPr>
        <p:spPr>
          <a:xfrm>
            <a:off x="3148209" y="5234269"/>
            <a:ext cx="2807243" cy="276999"/>
          </a:xfrm>
          <a:prstGeom prst="rect">
            <a:avLst/>
          </a:prstGeom>
          <a:noFill/>
        </p:spPr>
        <p:txBody>
          <a:bodyPr wrap="none" lIns="0" tIns="0" rIns="0" bIns="0" rtlCol="0">
            <a:spAutoFit/>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800" b="1" i="0">
                <a:solidFill>
                  <a:srgbClr val="C00000"/>
                </a:solidFill>
              </a:rPr>
              <a:t>NOTICE </a:t>
            </a:r>
            <a:r>
              <a:rPr lang="en-US" sz="1800" b="1" i="0" baseline="0">
                <a:solidFill>
                  <a:srgbClr val="C00000"/>
                </a:solidFill>
              </a:rPr>
              <a:t>FROM SPLUNK</a:t>
            </a:r>
            <a:r>
              <a:rPr lang="en-US" sz="1800" b="1" i="0">
                <a:solidFill>
                  <a:srgbClr val="C00000"/>
                </a:solidFill>
              </a:rPr>
              <a:t> LEGAL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5" y="1"/>
            <a:ext cx="9144006" cy="5143502"/>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5" y="1"/>
            <a:ext cx="9144006" cy="5143502"/>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3" name="TextBox 2"/>
          <p:cNvSpPr txBox="1"/>
          <p:nvPr/>
        </p:nvSpPr>
        <p:spPr>
          <a:xfrm>
            <a:off x="260430" y="190982"/>
            <a:ext cx="1691297" cy="323165"/>
          </a:xfrm>
          <a:prstGeom prst="rect">
            <a:avLst/>
          </a:prstGeom>
          <a:noFill/>
        </p:spPr>
        <p:txBody>
          <a:bodyPr wrap="none" rtlCol="0">
            <a:spAutoFit/>
          </a:bodyPr>
          <a:lstStyle/>
          <a:p>
            <a:r>
              <a:rPr lang="en-US" sz="1500"/>
              <a:t>Grid</a:t>
            </a:r>
            <a:r>
              <a:rPr lang="en-US" sz="1500" baseline="0"/>
              <a:t> and Text sizing</a:t>
            </a:r>
            <a:endParaRPr lang="en-US" sz="1500" dirty="0"/>
          </a:p>
        </p:txBody>
      </p:sp>
      <p:sp>
        <p:nvSpPr>
          <p:cNvPr id="52" name="TextBox 51"/>
          <p:cNvSpPr txBox="1"/>
          <p:nvPr/>
        </p:nvSpPr>
        <p:spPr>
          <a:xfrm>
            <a:off x="260429" y="843520"/>
            <a:ext cx="8554814" cy="3078022"/>
          </a:xfrm>
          <a:prstGeom prst="rect">
            <a:avLst/>
          </a:prstGeom>
          <a:noFill/>
        </p:spPr>
        <p:txBody>
          <a:bodyPr wrap="square" rtlCol="0">
            <a:spAutoFit/>
          </a:bodyPr>
          <a:lstStyle/>
          <a:p>
            <a:pPr>
              <a:lnSpc>
                <a:spcPct val="95000"/>
              </a:lnSpc>
              <a:spcBef>
                <a:spcPts val="450"/>
              </a:spcBef>
              <a:spcAft>
                <a:spcPts val="225"/>
              </a:spcAft>
            </a:pPr>
            <a:r>
              <a:rPr lang="en-US" sz="4500" dirty="0"/>
              <a:t>Section Titles, 60pt,</a:t>
            </a:r>
            <a:r>
              <a:rPr lang="en-US" sz="4500" baseline="0" dirty="0"/>
              <a:t> Black</a:t>
            </a:r>
            <a:endParaRPr lang="en-US" sz="4500" dirty="0"/>
          </a:p>
          <a:p>
            <a:pPr>
              <a:lnSpc>
                <a:spcPct val="95000"/>
              </a:lnSpc>
              <a:spcBef>
                <a:spcPts val="450"/>
              </a:spcBef>
              <a:spcAft>
                <a:spcPts val="225"/>
              </a:spcAft>
            </a:pPr>
            <a:r>
              <a:rPr lang="en-US" sz="2700" b="1" dirty="0"/>
              <a:t>Page</a:t>
            </a:r>
            <a:r>
              <a:rPr lang="en-US" sz="2700" b="1" baseline="0" dirty="0"/>
              <a:t> Titles, 36pt, Bold, Black</a:t>
            </a:r>
          </a:p>
          <a:p>
            <a:pPr>
              <a:lnSpc>
                <a:spcPct val="95000"/>
              </a:lnSpc>
              <a:spcBef>
                <a:spcPts val="450"/>
              </a:spcBef>
              <a:spcAft>
                <a:spcPts val="225"/>
              </a:spcAft>
            </a:pPr>
            <a:r>
              <a:rPr lang="en-US" sz="1800" baseline="0" dirty="0">
                <a:solidFill>
                  <a:schemeClr val="accent3"/>
                </a:solidFill>
              </a:rPr>
              <a:t>Sub Titles, 24pt, Gray 80% Accent 3</a:t>
            </a:r>
          </a:p>
          <a:p>
            <a:pPr>
              <a:lnSpc>
                <a:spcPct val="95000"/>
              </a:lnSpc>
              <a:spcBef>
                <a:spcPts val="450"/>
              </a:spcBef>
              <a:spcAft>
                <a:spcPts val="225"/>
              </a:spcAft>
            </a:pPr>
            <a:endParaRPr lang="en-US" sz="1800" baseline="0" dirty="0">
              <a:solidFill>
                <a:schemeClr val="accent3"/>
              </a:solidFill>
            </a:endParaRPr>
          </a:p>
          <a:p>
            <a:pPr>
              <a:lnSpc>
                <a:spcPct val="95000"/>
              </a:lnSpc>
              <a:spcBef>
                <a:spcPts val="450"/>
              </a:spcBef>
              <a:spcAft>
                <a:spcPts val="225"/>
              </a:spcAft>
            </a:pPr>
            <a:r>
              <a:rPr lang="en-US" sz="1800" baseline="0" dirty="0"/>
              <a:t>Standard Text, 24pt, Black</a:t>
            </a:r>
          </a:p>
          <a:p>
            <a:pPr>
              <a:lnSpc>
                <a:spcPct val="95000"/>
              </a:lnSpc>
              <a:spcBef>
                <a:spcPts val="450"/>
              </a:spcBef>
              <a:spcAft>
                <a:spcPts val="225"/>
              </a:spcAft>
            </a:pPr>
            <a:r>
              <a:rPr lang="en-US" sz="1500" baseline="0" dirty="0"/>
              <a:t>Standard Text, 20pt, Black</a:t>
            </a:r>
          </a:p>
          <a:p>
            <a:pPr>
              <a:lnSpc>
                <a:spcPct val="95000"/>
              </a:lnSpc>
              <a:spcBef>
                <a:spcPts val="450"/>
              </a:spcBef>
              <a:spcAft>
                <a:spcPts val="225"/>
              </a:spcAft>
            </a:pPr>
            <a:r>
              <a:rPr lang="en-US" sz="1200" baseline="0" dirty="0"/>
              <a:t>Standard Text, 16pt, Black</a:t>
            </a:r>
          </a:p>
          <a:p>
            <a:endParaRPr lang="en-US" sz="1200" dirty="0"/>
          </a:p>
        </p:txBody>
      </p:sp>
      <p:sp>
        <p:nvSpPr>
          <p:cNvPr id="53" name="TextBox 52"/>
          <p:cNvSpPr txBox="1"/>
          <p:nvPr/>
        </p:nvSpPr>
        <p:spPr>
          <a:xfrm>
            <a:off x="320449" y="4174883"/>
            <a:ext cx="4785734" cy="369332"/>
          </a:xfrm>
          <a:prstGeom prst="rect">
            <a:avLst/>
          </a:prstGeom>
          <a:noFill/>
        </p:spPr>
        <p:txBody>
          <a:bodyPr wrap="none" rtlCol="0">
            <a:spAutoFit/>
          </a:bodyPr>
          <a:lstStyle/>
          <a:p>
            <a:r>
              <a:rPr lang="en-US" sz="1800" b="0" dirty="0"/>
              <a:t>Text</a:t>
            </a:r>
            <a:r>
              <a:rPr lang="en-US" sz="1800" b="0" baseline="0" dirty="0"/>
              <a:t> sizes:   </a:t>
            </a:r>
            <a:r>
              <a:rPr lang="en-US" sz="1800" b="0" dirty="0">
                <a:solidFill>
                  <a:schemeClr val="tx1"/>
                </a:solidFill>
              </a:rPr>
              <a:t>60    48     36     28     24     20    16   14</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504518" y="529390"/>
            <a:ext cx="8134965" cy="409073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TextBox 51"/>
          <p:cNvSpPr txBox="1"/>
          <p:nvPr/>
        </p:nvSpPr>
        <p:spPr bwMode="ltGray">
          <a:xfrm>
            <a:off x="829818" y="1591493"/>
            <a:ext cx="7484364" cy="2065950"/>
          </a:xfrm>
          <a:prstGeom prst="rect">
            <a:avLst/>
          </a:prstGeom>
          <a:noFill/>
        </p:spPr>
        <p:txBody>
          <a:bodyPr wrap="square" rtlCol="0">
            <a:spAutoFit/>
          </a:bodyPr>
          <a:lstStyle/>
          <a:p>
            <a:pPr algn="ctr">
              <a:lnSpc>
                <a:spcPct val="95000"/>
              </a:lnSpc>
              <a:spcBef>
                <a:spcPts val="450"/>
              </a:spcBef>
              <a:spcAft>
                <a:spcPts val="225"/>
              </a:spcAft>
            </a:pPr>
            <a:r>
              <a:rPr lang="en-US" sz="4500" dirty="0">
                <a:solidFill>
                  <a:schemeClr val="bg1"/>
                </a:solidFill>
              </a:rPr>
              <a:t>All master slides after this are </a:t>
            </a:r>
            <a:r>
              <a:rPr lang="en-US" sz="4500" b="1" dirty="0">
                <a:solidFill>
                  <a:schemeClr val="bg1"/>
                </a:solidFill>
              </a:rPr>
              <a:t>not</a:t>
            </a:r>
            <a:r>
              <a:rPr lang="en-US" sz="4500" dirty="0">
                <a:solidFill>
                  <a:schemeClr val="bg1"/>
                </a:solidFill>
              </a:rPr>
              <a:t> part</a:t>
            </a:r>
            <a:r>
              <a:rPr lang="en-US" sz="4500" baseline="0" dirty="0">
                <a:solidFill>
                  <a:schemeClr val="bg1"/>
                </a:solidFill>
              </a:rPr>
              <a:t> of this template. </a:t>
            </a:r>
            <a:r>
              <a:rPr lang="en-US" sz="4500" dirty="0">
                <a:solidFill>
                  <a:schemeClr val="bg1"/>
                </a:solidFill>
              </a:rPr>
              <a:t>Please delete them.</a:t>
            </a:r>
            <a:endParaRPr lang="en-US" sz="1200" dirty="0">
              <a:solidFill>
                <a:schemeClr val="bg1"/>
              </a:solidFill>
            </a:endParaRPr>
          </a:p>
        </p:txBody>
      </p:sp>
      <p:sp>
        <p:nvSpPr>
          <p:cNvPr id="100" name="TextBox 99"/>
          <p:cNvSpPr txBox="1"/>
          <p:nvPr/>
        </p:nvSpPr>
        <p:spPr bwMode="ltGray">
          <a:xfrm>
            <a:off x="1036953" y="740259"/>
            <a:ext cx="7070094" cy="750205"/>
          </a:xfrm>
          <a:prstGeom prst="rect">
            <a:avLst/>
          </a:prstGeom>
          <a:noFill/>
        </p:spPr>
        <p:txBody>
          <a:bodyPr wrap="square" rtlCol="0">
            <a:spAutoFit/>
          </a:bodyPr>
          <a:lstStyle/>
          <a:p>
            <a:pPr algn="ctr">
              <a:lnSpc>
                <a:spcPct val="95000"/>
              </a:lnSpc>
              <a:spcBef>
                <a:spcPts val="450"/>
              </a:spcBef>
              <a:spcAft>
                <a:spcPts val="225"/>
              </a:spcAft>
            </a:pPr>
            <a:r>
              <a:rPr lang="en-US" sz="4500" b="1" dirty="0">
                <a:solidFill>
                  <a:schemeClr val="bg1"/>
                </a:solidFill>
              </a:rPr>
              <a:t>DO NOT USE</a:t>
            </a:r>
            <a:endParaRPr lang="en-US" sz="1200" b="1" dirty="0">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6" name="Title 5"/>
          <p:cNvSpPr>
            <a:spLocks noGrp="1"/>
          </p:cNvSpPr>
          <p:nvPr>
            <p:ph type="title"/>
          </p:nvPr>
        </p:nvSpPr>
        <p:spPr>
          <a:xfrm>
            <a:off x="5035729" y="2126197"/>
            <a:ext cx="3705368" cy="857250"/>
          </a:xfrm>
        </p:spPr>
        <p:txBody>
          <a:bodyPr>
            <a:noAutofit/>
          </a:bodyPr>
          <a:lstStyle>
            <a:lvl1pPr algn="l">
              <a:defRPr sz="3000">
                <a:solidFill>
                  <a:schemeClr val="bg1"/>
                </a:solidFill>
              </a:defRPr>
            </a:lvl1pPr>
          </a:lstStyle>
          <a:p>
            <a:r>
              <a:rPr lang="en-US"/>
              <a:t>Click to edit Master title style</a:t>
            </a:r>
            <a:endParaRPr lang="en-US" dirty="0"/>
          </a:p>
        </p:txBody>
      </p:sp>
      <p:sp>
        <p:nvSpPr>
          <p:cNvPr id="16" name="Text Placeholder 15"/>
          <p:cNvSpPr>
            <a:spLocks noGrp="1"/>
          </p:cNvSpPr>
          <p:nvPr>
            <p:ph type="body" sz="quarter" idx="13"/>
          </p:nvPr>
        </p:nvSpPr>
        <p:spPr>
          <a:xfrm>
            <a:off x="5081583" y="3193256"/>
            <a:ext cx="3697422" cy="487561"/>
          </a:xfrm>
          <a:prstGeom prst="rect">
            <a:avLst/>
          </a:prstGeom>
        </p:spPr>
        <p:txBody>
          <a:bodyPr lIns="51426" tIns="25713" rIns="51426" bIns="25713">
            <a:normAutofit/>
          </a:bodyPr>
          <a:lstStyle>
            <a:lvl1pPr marL="0" indent="0">
              <a:buFontTx/>
              <a:buNone/>
              <a:defRPr sz="2000">
                <a:solidFill>
                  <a:schemeClr val="bg1"/>
                </a:solidFill>
              </a:defRPr>
            </a:lvl1pPr>
            <a:lvl2pPr marL="257129" indent="0">
              <a:buFontTx/>
              <a:buNone/>
              <a:defRPr>
                <a:solidFill>
                  <a:schemeClr val="bg1"/>
                </a:solidFill>
              </a:defRPr>
            </a:lvl2pPr>
            <a:lvl3pPr marL="553542" indent="0">
              <a:buFontTx/>
              <a:buNone/>
              <a:defRPr>
                <a:solidFill>
                  <a:schemeClr val="bg1"/>
                </a:solidFill>
              </a:defRPr>
            </a:lvl3pPr>
            <a:lvl4pPr marL="719962" indent="0">
              <a:buFontTx/>
              <a:buNone/>
              <a:defRPr>
                <a:solidFill>
                  <a:schemeClr val="bg1"/>
                </a:solidFill>
              </a:defRPr>
            </a:lvl4pPr>
            <a:lvl5pPr marL="647966" indent="0">
              <a:buFontTx/>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480119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1_Section Header">
    <p:spTree>
      <p:nvGrpSpPr>
        <p:cNvPr id="1" name=""/>
        <p:cNvGrpSpPr/>
        <p:nvPr/>
      </p:nvGrpSpPr>
      <p:grpSpPr>
        <a:xfrm>
          <a:off x="0" y="0"/>
          <a:ext cx="0" cy="0"/>
          <a:chOff x="0" y="0"/>
          <a:chExt cx="0" cy="0"/>
        </a:xfrm>
      </p:grpSpPr>
      <p:sp>
        <p:nvSpPr>
          <p:cNvPr id="16" name="Title 5"/>
          <p:cNvSpPr>
            <a:spLocks noGrp="1"/>
          </p:cNvSpPr>
          <p:nvPr>
            <p:ph type="title"/>
          </p:nvPr>
        </p:nvSpPr>
        <p:spPr>
          <a:xfrm>
            <a:off x="5035729" y="2126197"/>
            <a:ext cx="3705368" cy="857250"/>
          </a:xfrm>
        </p:spPr>
        <p:txBody>
          <a:bodyPr>
            <a:noAutofit/>
          </a:bodyPr>
          <a:lstStyle>
            <a:lvl1pPr algn="l">
              <a:defRPr sz="3000" baseline="0">
                <a:solidFill>
                  <a:schemeClr val="bg1"/>
                </a:solidFill>
              </a:defRPr>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TextBox 4"/>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14" name="Picture 8" descr="logo_splunk_W.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59923141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No 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52632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4790023" y="232795"/>
            <a:ext cx="4011930" cy="4195112"/>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dirty="0"/>
              <a:t>Subject: Slide Title</a:t>
            </a:r>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Content Placeholder 2"/>
          <p:cNvSpPr>
            <a:spLocks noGrp="1"/>
          </p:cNvSpPr>
          <p:nvPr>
            <p:ph sz="half" idx="12" hasCustomPrompt="1"/>
          </p:nvPr>
        </p:nvSpPr>
        <p:spPr>
          <a:xfrm>
            <a:off x="4790023" y="232794"/>
            <a:ext cx="4011930" cy="4195113"/>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4"/>
          <a:stretch>
            <a:fillRect/>
          </a:stretch>
        </p:blipFill>
        <p:spPr>
          <a:xfrm>
            <a:off x="7309249" y="4776433"/>
            <a:ext cx="1605199" cy="223165"/>
          </a:xfrm>
          <a:prstGeom prst="rect">
            <a:avLst/>
          </a:prstGeom>
        </p:spPr>
      </p:pic>
      <p:pic>
        <p:nvPicPr>
          <p:cNvPr id="109" name="Picture 108"/>
          <p:cNvPicPr>
            <a:picLocks noChangeAspect="1"/>
          </p:cNvPicPr>
          <p:nvPr/>
        </p:nvPicPr>
        <p:blipFill>
          <a:blip r:embed="rId55"/>
          <a:stretch>
            <a:fillRect/>
          </a:stretch>
        </p:blipFill>
        <p:spPr>
          <a:xfrm>
            <a:off x="0" y="0"/>
            <a:ext cx="9144000" cy="5143500"/>
          </a:xfrm>
          <a:prstGeom prst="rect">
            <a:avLst/>
          </a:prstGeom>
        </p:spPr>
      </p:pic>
      <p:sp>
        <p:nvSpPr>
          <p:cNvPr id="15" name="Title Placeholder 14"/>
          <p:cNvSpPr>
            <a:spLocks noGrp="1"/>
          </p:cNvSpPr>
          <p:nvPr>
            <p:ph type="title"/>
          </p:nvPr>
        </p:nvSpPr>
        <p:spPr>
          <a:xfrm>
            <a:off x="342047" y="232795"/>
            <a:ext cx="8459906" cy="674947"/>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342047" y="952804"/>
            <a:ext cx="8459904" cy="3475103"/>
          </a:xfrm>
          <a:prstGeom prst="rect">
            <a:avLst/>
          </a:prstGeom>
        </p:spPr>
        <p:txBody>
          <a:bodyPr vert="horz" lIns="0" tIns="182880" rIns="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5365376" y="26149"/>
            <a:ext cx="3775397"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9" name="TextBox 8"/>
          <p:cNvSpPr txBox="1"/>
          <p:nvPr/>
        </p:nvSpPr>
        <p:spPr>
          <a:xfrm>
            <a:off x="5022477" y="-3635897"/>
            <a:ext cx="4118296" cy="184666"/>
          </a:xfrm>
          <a:prstGeom prst="rect">
            <a:avLst/>
          </a:prstGeom>
          <a:noFill/>
        </p:spPr>
        <p:txBody>
          <a:bodyPr wrap="square" rtlCol="0">
            <a:spAutoFit/>
          </a:bodyPr>
          <a:lstStyle/>
          <a:p>
            <a:pPr algn="r"/>
            <a:r>
              <a:rPr lang="en-US" sz="600" cap="all" spc="75" dirty="0">
                <a:solidFill>
                  <a:srgbClr val="515151"/>
                </a:solidFill>
              </a:rPr>
              <a:t>© 2017 Splunk Inc. Confidential information. Do not distribute.</a:t>
            </a:r>
          </a:p>
        </p:txBody>
      </p:sp>
    </p:spTree>
    <p:extLst>
      <p:ext uri="{BB962C8B-B14F-4D97-AF65-F5344CB8AC3E}">
        <p14:creationId xmlns:p14="http://schemas.microsoft.com/office/powerpoint/2010/main" val="386522642"/>
      </p:ext>
    </p:extLst>
  </p:cSld>
  <p:clrMap bg1="dk1" tx1="lt1" bg2="dk2" tx2="lt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6" r:id="rId20"/>
    <p:sldLayoutId id="2147483817" r:id="rId21"/>
    <p:sldLayoutId id="2147483818" r:id="rId22"/>
    <p:sldLayoutId id="2147483819" r:id="rId23"/>
    <p:sldLayoutId id="2147483820" r:id="rId24"/>
    <p:sldLayoutId id="2147483821" r:id="rId25"/>
    <p:sldLayoutId id="2147483822" r:id="rId26"/>
    <p:sldLayoutId id="2147483823" r:id="rId27"/>
    <p:sldLayoutId id="2147483824" r:id="rId28"/>
    <p:sldLayoutId id="2147483825" r:id="rId29"/>
    <p:sldLayoutId id="2147483826" r:id="rId30"/>
    <p:sldLayoutId id="2147483827" r:id="rId31"/>
    <p:sldLayoutId id="2147483828" r:id="rId32"/>
    <p:sldLayoutId id="2147483829" r:id="rId33"/>
    <p:sldLayoutId id="2147483830" r:id="rId34"/>
    <p:sldLayoutId id="2147483831" r:id="rId35"/>
    <p:sldLayoutId id="2147483832" r:id="rId36"/>
    <p:sldLayoutId id="2147483833" r:id="rId37"/>
    <p:sldLayoutId id="2147483834" r:id="rId38"/>
    <p:sldLayoutId id="2147483835" r:id="rId39"/>
    <p:sldLayoutId id="2147483836" r:id="rId40"/>
    <p:sldLayoutId id="2147483837" r:id="rId41"/>
    <p:sldLayoutId id="2147483838" r:id="rId42"/>
    <p:sldLayoutId id="2147483839" r:id="rId43"/>
    <p:sldLayoutId id="2147483840" r:id="rId44"/>
    <p:sldLayoutId id="2147483841" r:id="rId45"/>
    <p:sldLayoutId id="2147483842" r:id="rId46"/>
    <p:sldLayoutId id="2147483843" r:id="rId47"/>
    <p:sldLayoutId id="2147483844" r:id="rId48"/>
    <p:sldLayoutId id="2147483845" r:id="rId49"/>
    <p:sldLayoutId id="2147483846" r:id="rId50"/>
    <p:sldLayoutId id="2147483849" r:id="rId51"/>
    <p:sldLayoutId id="2147483795" r:id="rId5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685800" rtl="0" eaLnBrk="1" latinLnBrk="0" hangingPunct="1">
        <a:lnSpc>
          <a:spcPct val="86000"/>
        </a:lnSpc>
        <a:spcBef>
          <a:spcPct val="0"/>
        </a:spcBef>
        <a:buNone/>
        <a:tabLst>
          <a:tab pos="2701529" algn="l"/>
        </a:tabLst>
        <a:defRPr sz="2700" b="1" kern="1200">
          <a:solidFill>
            <a:schemeClr val="tx1"/>
          </a:solidFill>
          <a:latin typeface="+mj-lt"/>
          <a:ea typeface="+mj-ea"/>
          <a:cs typeface="+mj-cs"/>
        </a:defRPr>
      </a:lvl1pPr>
    </p:titleStyle>
    <p:bodyStyle>
      <a:lvl1pPr marL="216694" marR="0" indent="-216694" algn="l" defTabSz="685800" rtl="0" eaLnBrk="1" fontAlgn="auto" latinLnBrk="0" hangingPunct="1">
        <a:lnSpc>
          <a:spcPct val="92000"/>
        </a:lnSpc>
        <a:spcBef>
          <a:spcPts val="450"/>
        </a:spcBef>
        <a:spcAft>
          <a:spcPts val="225"/>
        </a:spcAft>
        <a:buClr>
          <a:schemeClr val="accent1"/>
        </a:buClr>
        <a:buSzPct val="70000"/>
        <a:buFont typeface=".LucidaGrandeUI" charset="0"/>
        <a:buChar char="▶"/>
        <a:tabLst/>
        <a:defRPr sz="1800" kern="1200">
          <a:solidFill>
            <a:schemeClr val="tx1"/>
          </a:solidFill>
          <a:latin typeface="+mn-lt"/>
          <a:ea typeface="+mn-ea"/>
          <a:cs typeface="+mn-cs"/>
        </a:defRPr>
      </a:lvl1pPr>
      <a:lvl2pPr marL="382191"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2pPr>
      <a:lvl3pPr marL="556022"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3pPr>
      <a:lvl4pPr marL="728663" marR="0" indent="-172641"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200" kern="1200">
          <a:solidFill>
            <a:schemeClr val="tx2"/>
          </a:solidFill>
          <a:latin typeface="+mn-lt"/>
          <a:ea typeface="+mn-ea"/>
          <a:cs typeface="+mn-cs"/>
        </a:defRPr>
      </a:lvl4pPr>
      <a:lvl5pPr marL="0" marR="0" indent="0"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500" kern="1200" baseline="0">
          <a:solidFill>
            <a:schemeClr val="accent1"/>
          </a:solidFill>
          <a:latin typeface="+mn-lt"/>
          <a:ea typeface="+mn-ea"/>
          <a:cs typeface="+mn-cs"/>
        </a:defRPr>
      </a:lvl5pPr>
      <a:lvl6pPr marL="2381" indent="-2381" algn="l" defTabSz="685800" rtl="0" eaLnBrk="1" latinLnBrk="0" hangingPunct="1">
        <a:lnSpc>
          <a:spcPct val="95000"/>
        </a:lnSpc>
        <a:spcBef>
          <a:spcPts val="450"/>
        </a:spcBef>
        <a:spcAft>
          <a:spcPts val="225"/>
        </a:spcAft>
        <a:buFont typeface="Arial" panose="020B0604020202020204" pitchFamily="34" charset="0"/>
        <a:buChar char="​"/>
        <a:defRPr sz="2100" b="1" kern="1200">
          <a:solidFill>
            <a:schemeClr val="accent1"/>
          </a:solidFill>
          <a:latin typeface="+mn-lt"/>
          <a:ea typeface="+mn-ea"/>
          <a:cs typeface="+mn-cs"/>
        </a:defRPr>
      </a:lvl6pPr>
      <a:lvl7pPr marL="0" indent="2381" algn="l" defTabSz="685800" rtl="0" eaLnBrk="1" latinLnBrk="0" hangingPunct="1">
        <a:lnSpc>
          <a:spcPct val="95000"/>
        </a:lnSpc>
        <a:spcBef>
          <a:spcPts val="450"/>
        </a:spcBef>
        <a:spcAft>
          <a:spcPts val="225"/>
        </a:spcAft>
        <a:buFont typeface="Arial" panose="020B0604020202020204" pitchFamily="34" charset="0"/>
        <a:buChar char="​"/>
        <a:defRPr sz="1800" kern="1200">
          <a:solidFill>
            <a:schemeClr val="tx1"/>
          </a:solidFill>
          <a:latin typeface="+mn-lt"/>
          <a:ea typeface="+mn-ea"/>
          <a:cs typeface="+mn-cs"/>
        </a:defRPr>
      </a:lvl7pPr>
      <a:lvl8pPr marL="2381" indent="-2381" algn="l" defTabSz="685800" rtl="0" eaLnBrk="1" latinLnBrk="0" hangingPunct="1">
        <a:lnSpc>
          <a:spcPct val="95000"/>
        </a:lnSpc>
        <a:spcBef>
          <a:spcPts val="450"/>
        </a:spcBef>
        <a:spcAft>
          <a:spcPts val="225"/>
        </a:spcAft>
        <a:buFont typeface="Arial" panose="020B0604020202020204" pitchFamily="34" charset="0"/>
        <a:buChar char="​"/>
        <a:defRPr sz="1500" kern="1200">
          <a:solidFill>
            <a:schemeClr val="tx1"/>
          </a:solidFill>
          <a:latin typeface="+mn-lt"/>
          <a:ea typeface="+mn-ea"/>
          <a:cs typeface="+mn-cs"/>
        </a:defRPr>
      </a:lvl8pPr>
      <a:lvl9pPr marL="0" indent="0" algn="l"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5.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docs.splunk.com/Documentation/AddOns/released/GoogleCloud/Troubleshoot"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nstonesplunk/cooking_with_Splunk_and_GCP/issues"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5B3B4A1-1371-5D47-99E7-65AF9DC06D17}"/>
              </a:ext>
            </a:extLst>
          </p:cNvPr>
          <p:cNvSpPr>
            <a:spLocks noGrp="1"/>
          </p:cNvSpPr>
          <p:nvPr>
            <p:ph type="title"/>
          </p:nvPr>
        </p:nvSpPr>
        <p:spPr>
          <a:xfrm>
            <a:off x="506462" y="237510"/>
            <a:ext cx="8084086" cy="2154865"/>
          </a:xfrm>
        </p:spPr>
        <p:txBody>
          <a:bodyPr/>
          <a:lstStyle/>
          <a:p>
            <a:r>
              <a:rPr lang="en-US" dirty="0"/>
              <a:t>Cooking with GCP and Splunk</a:t>
            </a:r>
          </a:p>
        </p:txBody>
      </p:sp>
      <p:sp>
        <p:nvSpPr>
          <p:cNvPr id="16" name="Text Placeholder 2">
            <a:extLst>
              <a:ext uri="{FF2B5EF4-FFF2-40B4-BE49-F238E27FC236}">
                <a16:creationId xmlns:a16="http://schemas.microsoft.com/office/drawing/2014/main" id="{355CAA26-9A4D-C542-9DDB-1307896E03EB}"/>
              </a:ext>
            </a:extLst>
          </p:cNvPr>
          <p:cNvSpPr>
            <a:spLocks noGrp="1"/>
          </p:cNvSpPr>
          <p:nvPr>
            <p:ph type="body" sz="quarter" idx="12"/>
          </p:nvPr>
        </p:nvSpPr>
        <p:spPr>
          <a:xfrm>
            <a:off x="506460" y="2535215"/>
            <a:ext cx="7891305" cy="741210"/>
          </a:xfrm>
        </p:spPr>
        <p:txBody>
          <a:bodyPr/>
          <a:lstStyle/>
          <a:p>
            <a:r>
              <a:rPr lang="en-US" dirty="0"/>
              <a:t>Module 3: Troubleshooting inputs in the Splunk Add-on for GCP</a:t>
            </a:r>
          </a:p>
        </p:txBody>
      </p:sp>
      <p:pic>
        <p:nvPicPr>
          <p:cNvPr id="17" name="Graphic 16">
            <a:extLst>
              <a:ext uri="{FF2B5EF4-FFF2-40B4-BE49-F238E27FC236}">
                <a16:creationId xmlns:a16="http://schemas.microsoft.com/office/drawing/2014/main" id="{75BA6BE8-0F9F-9645-853E-D61D482C89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12779" y="4074766"/>
            <a:ext cx="1564434" cy="965533"/>
          </a:xfrm>
          <a:prstGeom prst="rect">
            <a:avLst/>
          </a:prstGeom>
        </p:spPr>
      </p:pic>
      <p:sp>
        <p:nvSpPr>
          <p:cNvPr id="18" name="Rectangle 17">
            <a:extLst>
              <a:ext uri="{FF2B5EF4-FFF2-40B4-BE49-F238E27FC236}">
                <a16:creationId xmlns:a16="http://schemas.microsoft.com/office/drawing/2014/main" id="{69E6D178-5D8A-7946-96FD-7006E8B5A0FB}"/>
              </a:ext>
            </a:extLst>
          </p:cNvPr>
          <p:cNvSpPr/>
          <p:nvPr/>
        </p:nvSpPr>
        <p:spPr>
          <a:xfrm>
            <a:off x="428609" y="3003766"/>
            <a:ext cx="4572000" cy="553998"/>
          </a:xfrm>
          <a:prstGeom prst="rect">
            <a:avLst/>
          </a:prstGeom>
        </p:spPr>
        <p:txBody>
          <a:bodyPr>
            <a:spAutoFit/>
          </a:bodyPr>
          <a:lstStyle/>
          <a:p>
            <a:r>
              <a:rPr lang="en-US" sz="1500" dirty="0" err="1">
                <a:latin typeface="Arial" panose="020B0604020202020204" pitchFamily="34" charset="0"/>
                <a:cs typeface="Arial" panose="020B0604020202020204" pitchFamily="34" charset="0"/>
              </a:rPr>
              <a:t>Nic</a:t>
            </a:r>
            <a:r>
              <a:rPr lang="en-US" sz="1500" dirty="0">
                <a:latin typeface="Arial" panose="020B0604020202020204" pitchFamily="34" charset="0"/>
                <a:cs typeface="Arial" panose="020B0604020202020204" pitchFamily="34" charset="0"/>
              </a:rPr>
              <a:t> Stone | Solutions Engineer</a:t>
            </a:r>
          </a:p>
          <a:p>
            <a:r>
              <a:rPr lang="en-US" sz="1500" dirty="0">
                <a:latin typeface="Arial" panose="020B0604020202020204" pitchFamily="34" charset="0"/>
                <a:cs typeface="Arial" panose="020B0604020202020204" pitchFamily="34" charset="0"/>
              </a:rPr>
              <a:t>Global Strategic Alliances Partner Integrations</a:t>
            </a:r>
          </a:p>
        </p:txBody>
      </p:sp>
    </p:spTree>
    <p:extLst>
      <p:ext uri="{BB962C8B-B14F-4D97-AF65-F5344CB8AC3E}">
        <p14:creationId xmlns:p14="http://schemas.microsoft.com/office/powerpoint/2010/main" val="172796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This section will walk through</a:t>
            </a:r>
          </a:p>
          <a:p>
            <a:pPr lvl="1"/>
            <a:r>
              <a:rPr lang="en-US" dirty="0"/>
              <a:t>Accessing internal logs</a:t>
            </a:r>
          </a:p>
        </p:txBody>
      </p:sp>
      <p:sp>
        <p:nvSpPr>
          <p:cNvPr id="3" name="Title 2"/>
          <p:cNvSpPr>
            <a:spLocks noGrp="1"/>
          </p:cNvSpPr>
          <p:nvPr>
            <p:ph type="title"/>
          </p:nvPr>
        </p:nvSpPr>
        <p:spPr>
          <a:xfrm>
            <a:off x="-93165" y="232794"/>
            <a:ext cx="9330327" cy="332690"/>
          </a:xfrm>
        </p:spPr>
        <p:txBody>
          <a:bodyPr/>
          <a:lstStyle/>
          <a:p>
            <a:r>
              <a:rPr lang="en-US" sz="2200" dirty="0"/>
              <a:t>Table of Contents: Searching internal Splunk logs for GCP inputs</a:t>
            </a:r>
          </a:p>
        </p:txBody>
      </p:sp>
      <p:sp>
        <p:nvSpPr>
          <p:cNvPr id="4" name="Subtitle 3"/>
          <p:cNvSpPr>
            <a:spLocks noGrp="1"/>
          </p:cNvSpPr>
          <p:nvPr>
            <p:ph type="subTitle" idx="12"/>
          </p:nvPr>
        </p:nvSpPr>
        <p:spPr/>
        <p:txBody>
          <a:bodyPr/>
          <a:lstStyle/>
          <a:p>
            <a:r>
              <a:rPr lang="en-US" dirty="0"/>
              <a:t>What’s in this section?</a:t>
            </a:r>
          </a:p>
        </p:txBody>
      </p:sp>
    </p:spTree>
    <p:extLst>
      <p:ext uri="{BB962C8B-B14F-4D97-AF65-F5344CB8AC3E}">
        <p14:creationId xmlns:p14="http://schemas.microsoft.com/office/powerpoint/2010/main" val="91003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231313" y="960471"/>
            <a:ext cx="8681373" cy="4284768"/>
          </a:xfrm>
        </p:spPr>
        <p:txBody>
          <a:bodyPr/>
          <a:lstStyle/>
          <a:p>
            <a:pPr marL="285750" indent="-285750"/>
            <a:r>
              <a:rPr lang="en-US" b="1" dirty="0" err="1">
                <a:latin typeface="Consolas" panose="020B0609020204030204" pitchFamily="49" charset="0"/>
                <a:cs typeface="Consolas" panose="020B0609020204030204" pitchFamily="49" charset="0"/>
              </a:rPr>
              <a:t>sourcetype</a:t>
            </a:r>
            <a:r>
              <a:rPr lang="en-US" b="1" dirty="0">
                <a:latin typeface="Consolas" panose="020B0609020204030204" pitchFamily="49" charset="0"/>
                <a:cs typeface="Consolas" panose="020B0609020204030204" pitchFamily="49" charset="0"/>
              </a:rPr>
              <a:t>=</a:t>
            </a:r>
            <a:r>
              <a:rPr lang="en-US" b="1" dirty="0" err="1">
                <a:latin typeface="Consolas" panose="020B0609020204030204" pitchFamily="49" charset="0"/>
                <a:cs typeface="Consolas" panose="020B0609020204030204" pitchFamily="49" charset="0"/>
              </a:rPr>
              <a:t>google:gcp:pubsub:log</a:t>
            </a:r>
            <a:endParaRPr lang="en-US" b="1" dirty="0">
              <a:latin typeface="Consolas" panose="020B0609020204030204" pitchFamily="49" charset="0"/>
              <a:cs typeface="Consolas" panose="020B0609020204030204" pitchFamily="49" charset="0"/>
            </a:endParaRPr>
          </a:p>
          <a:p>
            <a:pPr marL="451247" lvl="1" indent="-285750"/>
            <a:r>
              <a:rPr lang="en-US" dirty="0">
                <a:latin typeface="Consolas" panose="020B0609020204030204" pitchFamily="49" charset="0"/>
                <a:cs typeface="Consolas" panose="020B0609020204030204" pitchFamily="49" charset="0"/>
              </a:rPr>
              <a:t>source=</a:t>
            </a:r>
            <a:r>
              <a:rPr lang="en-US" dirty="0" err="1">
                <a:latin typeface="Consolas" panose="020B0609020204030204" pitchFamily="49" charset="0"/>
                <a:cs typeface="Consolas" panose="020B0609020204030204" pitchFamily="49" charset="0"/>
              </a:rPr>
              <a:t>splunk_ta_google_pubsub_main.log</a:t>
            </a:r>
            <a:endParaRPr lang="en-US" dirty="0">
              <a:latin typeface="Consolas" panose="020B0609020204030204" pitchFamily="49" charset="0"/>
              <a:cs typeface="Consolas" panose="020B0609020204030204" pitchFamily="49" charset="0"/>
            </a:endParaRPr>
          </a:p>
          <a:p>
            <a:pPr marL="451247" lvl="1" indent="-285750"/>
            <a:r>
              <a:rPr lang="en-US" dirty="0">
                <a:latin typeface="Consolas" panose="020B0609020204030204" pitchFamily="49" charset="0"/>
                <a:cs typeface="Consolas" panose="020B0609020204030204" pitchFamily="49" charset="0"/>
              </a:rPr>
              <a:t>source=</a:t>
            </a:r>
            <a:r>
              <a:rPr lang="en-US" dirty="0" err="1">
                <a:latin typeface="Consolas" panose="020B0609020204030204" pitchFamily="49" charset="0"/>
                <a:cs typeface="Consolas" panose="020B0609020204030204" pitchFamily="49" charset="0"/>
              </a:rPr>
              <a:t>splunk_ta_google_pubsub_util.log</a:t>
            </a:r>
            <a:endParaRPr lang="en-US" dirty="0">
              <a:latin typeface="Consolas" panose="020B0609020204030204" pitchFamily="49" charset="0"/>
              <a:cs typeface="Consolas" panose="020B0609020204030204" pitchFamily="49" charset="0"/>
            </a:endParaRPr>
          </a:p>
          <a:p>
            <a:pPr marL="285750" indent="-285750"/>
            <a:r>
              <a:rPr lang="en-US" b="1" dirty="0" err="1">
                <a:latin typeface="Consolas" panose="020B0609020204030204" pitchFamily="49" charset="0"/>
                <a:cs typeface="Consolas" panose="020B0609020204030204" pitchFamily="49" charset="0"/>
              </a:rPr>
              <a:t>sourcetype</a:t>
            </a:r>
            <a:r>
              <a:rPr lang="en-US" b="1" dirty="0">
                <a:latin typeface="Consolas" panose="020B0609020204030204" pitchFamily="49" charset="0"/>
                <a:cs typeface="Consolas" panose="020B0609020204030204" pitchFamily="49" charset="0"/>
              </a:rPr>
              <a:t>=</a:t>
            </a:r>
            <a:r>
              <a:rPr lang="en-US" b="1" dirty="0" err="1">
                <a:latin typeface="Consolas" panose="020B0609020204030204" pitchFamily="49" charset="0"/>
                <a:cs typeface="Consolas" panose="020B0609020204030204" pitchFamily="49" charset="0"/>
              </a:rPr>
              <a:t>google:gcp:monitor:log</a:t>
            </a:r>
            <a:endParaRPr lang="en-US" b="1" dirty="0">
              <a:latin typeface="Consolas" panose="020B0609020204030204" pitchFamily="49" charset="0"/>
              <a:cs typeface="Consolas" panose="020B0609020204030204" pitchFamily="49" charset="0"/>
            </a:endParaRPr>
          </a:p>
          <a:p>
            <a:pPr marL="451247" lvl="1" indent="-285750"/>
            <a:r>
              <a:rPr lang="en-US" dirty="0">
                <a:latin typeface="Consolas" panose="020B0609020204030204" pitchFamily="49" charset="0"/>
                <a:cs typeface="Consolas" panose="020B0609020204030204" pitchFamily="49" charset="0"/>
              </a:rPr>
              <a:t>source=</a:t>
            </a:r>
            <a:r>
              <a:rPr lang="en-US" dirty="0" err="1">
                <a:latin typeface="Consolas" panose="020B0609020204030204" pitchFamily="49" charset="0"/>
                <a:cs typeface="Consolas" panose="020B0609020204030204" pitchFamily="49" charset="0"/>
              </a:rPr>
              <a:t>splunk_ta_google_cloudplatform_cloud_monitor_main.log</a:t>
            </a:r>
            <a:endParaRPr lang="en-US" dirty="0">
              <a:latin typeface="Consolas" panose="020B0609020204030204" pitchFamily="49" charset="0"/>
              <a:cs typeface="Consolas" panose="020B0609020204030204" pitchFamily="49" charset="0"/>
            </a:endParaRPr>
          </a:p>
          <a:p>
            <a:pPr marL="451247" lvl="1" indent="-285750"/>
            <a:r>
              <a:rPr lang="en-US" dirty="0">
                <a:latin typeface="Consolas" panose="020B0609020204030204" pitchFamily="49" charset="0"/>
                <a:cs typeface="Consolas" panose="020B0609020204030204" pitchFamily="49" charset="0"/>
              </a:rPr>
              <a:t>source=</a:t>
            </a:r>
            <a:r>
              <a:rPr lang="en-US" dirty="0" err="1">
                <a:latin typeface="Consolas" panose="020B0609020204030204" pitchFamily="49" charset="0"/>
                <a:cs typeface="Consolas" panose="020B0609020204030204" pitchFamily="49" charset="0"/>
              </a:rPr>
              <a:t>splunk_ta_google_cloudplatform_cloud_monitor_util.log</a:t>
            </a:r>
            <a:r>
              <a:rPr lang="en-US" dirty="0">
                <a:latin typeface="Consolas" panose="020B0609020204030204" pitchFamily="49" charset="0"/>
                <a:cs typeface="Consolas" panose="020B0609020204030204" pitchFamily="49" charset="0"/>
              </a:rPr>
              <a:t> </a:t>
            </a:r>
          </a:p>
          <a:p>
            <a:pPr marL="285750" indent="-285750"/>
            <a:r>
              <a:rPr lang="en-US" b="1" dirty="0" err="1">
                <a:latin typeface="Consolas" panose="020B0609020204030204" pitchFamily="49" charset="0"/>
                <a:cs typeface="Consolas" panose="020B0609020204030204" pitchFamily="49" charset="0"/>
              </a:rPr>
              <a:t>sourcetype</a:t>
            </a:r>
            <a:r>
              <a:rPr lang="en-US" b="1" dirty="0">
                <a:latin typeface="Consolas" panose="020B0609020204030204" pitchFamily="49" charset="0"/>
                <a:cs typeface="Consolas" panose="020B0609020204030204" pitchFamily="49" charset="0"/>
              </a:rPr>
              <a:t>=</a:t>
            </a:r>
            <a:r>
              <a:rPr lang="en-US" b="1" dirty="0" err="1">
                <a:latin typeface="Consolas" panose="020B0609020204030204" pitchFamily="49" charset="0"/>
                <a:cs typeface="Consolas" panose="020B0609020204030204" pitchFamily="49" charset="0"/>
              </a:rPr>
              <a:t>splunk_ta_google_billing.log</a:t>
            </a:r>
            <a:endParaRPr lang="en-US" b="1" dirty="0">
              <a:latin typeface="Consolas" panose="020B0609020204030204" pitchFamily="49" charset="0"/>
              <a:cs typeface="Consolas" panose="020B0609020204030204" pitchFamily="49" charset="0"/>
            </a:endParaRPr>
          </a:p>
          <a:p>
            <a:pPr marL="451247" lvl="1" indent="-285750"/>
            <a:r>
              <a:rPr lang="en-US" dirty="0">
                <a:latin typeface="Consolas" panose="020B0609020204030204" pitchFamily="49" charset="0"/>
                <a:cs typeface="Consolas" panose="020B0609020204030204" pitchFamily="49" charset="0"/>
              </a:rPr>
              <a:t>source=</a:t>
            </a:r>
            <a:r>
              <a:rPr lang="en-US" dirty="0" err="1">
                <a:latin typeface="Consolas" panose="020B0609020204030204" pitchFamily="49" charset="0"/>
                <a:cs typeface="Consolas" panose="020B0609020204030204" pitchFamily="49" charset="0"/>
              </a:rPr>
              <a:t>google:gcp:billing:log</a:t>
            </a:r>
            <a:endParaRPr lang="en-US" dirty="0">
              <a:latin typeface="Consolas" panose="020B0609020204030204" pitchFamily="49" charset="0"/>
              <a:cs typeface="Consolas" panose="020B0609020204030204" pitchFamily="49" charset="0"/>
            </a:endParaRPr>
          </a:p>
          <a:p>
            <a:pPr marL="285750" indent="-285750"/>
            <a:r>
              <a:rPr lang="en-US" b="1" dirty="0" err="1">
                <a:latin typeface="Consolas" panose="020B0609020204030204" pitchFamily="49" charset="0"/>
                <a:cs typeface="Consolas" panose="020B0609020204030204" pitchFamily="49" charset="0"/>
              </a:rPr>
              <a:t>sourcetype</a:t>
            </a:r>
            <a:r>
              <a:rPr lang="en-US" b="1" dirty="0">
                <a:latin typeface="Consolas" panose="020B0609020204030204" pitchFamily="49" charset="0"/>
                <a:cs typeface="Consolas" panose="020B0609020204030204" pitchFamily="49" charset="0"/>
              </a:rPr>
              <a:t>=</a:t>
            </a:r>
            <a:r>
              <a:rPr lang="en-US" b="1" dirty="0" err="1">
                <a:latin typeface="Consolas" panose="020B0609020204030204" pitchFamily="49" charset="0"/>
                <a:cs typeface="Consolas" panose="020B0609020204030204" pitchFamily="49" charset="0"/>
              </a:rPr>
              <a:t>google:gcp:custom_rest:log</a:t>
            </a:r>
            <a:r>
              <a:rPr lang="en-US" b="1" dirty="0">
                <a:latin typeface="Consolas" panose="020B0609020204030204" pitchFamily="49" charset="0"/>
                <a:cs typeface="Consolas" panose="020B0609020204030204" pitchFamily="49" charset="0"/>
              </a:rPr>
              <a:t> </a:t>
            </a:r>
          </a:p>
          <a:p>
            <a:pPr marL="451247" lvl="1" indent="-285750"/>
            <a:r>
              <a:rPr lang="en-US" dirty="0">
                <a:latin typeface="Consolas" panose="020B0609020204030204" pitchFamily="49" charset="0"/>
                <a:cs typeface="Consolas" panose="020B0609020204030204" pitchFamily="49" charset="0"/>
              </a:rPr>
              <a:t>source=</a:t>
            </a:r>
            <a:r>
              <a:rPr lang="en-US" dirty="0" err="1">
                <a:latin typeface="Consolas" panose="020B0609020204030204" pitchFamily="49" charset="0"/>
                <a:cs typeface="Consolas" panose="020B0609020204030204" pitchFamily="49" charset="0"/>
              </a:rPr>
              <a:t>splunk_ta_google-cloudplatform_custom_rest.log</a:t>
            </a:r>
            <a:endParaRPr lang="en-US" dirty="0">
              <a:latin typeface="Consolas" panose="020B0609020204030204" pitchFamily="49" charset="0"/>
              <a:cs typeface="Consolas" panose="020B0609020204030204" pitchFamily="49" charset="0"/>
            </a:endParaRPr>
          </a:p>
          <a:p>
            <a:pPr lvl="1"/>
            <a:endParaRPr lang="en-US" dirty="0">
              <a:latin typeface="Consolas" panose="020B0609020204030204" pitchFamily="49" charset="0"/>
              <a:cs typeface="Consolas" panose="020B0609020204030204" pitchFamily="49" charset="0"/>
            </a:endParaRPr>
          </a:p>
        </p:txBody>
      </p:sp>
      <p:sp>
        <p:nvSpPr>
          <p:cNvPr id="3" name="Title 2"/>
          <p:cNvSpPr>
            <a:spLocks noGrp="1"/>
          </p:cNvSpPr>
          <p:nvPr>
            <p:ph type="title"/>
          </p:nvPr>
        </p:nvSpPr>
        <p:spPr/>
        <p:txBody>
          <a:bodyPr/>
          <a:lstStyle/>
          <a:p>
            <a:r>
              <a:rPr lang="en-US" dirty="0"/>
              <a:t>Accessing internal logs – Part 1</a:t>
            </a:r>
            <a:br>
              <a:rPr lang="en-US" dirty="0"/>
            </a:br>
            <a:endParaRPr lang="en-US" dirty="0"/>
          </a:p>
        </p:txBody>
      </p:sp>
      <p:sp>
        <p:nvSpPr>
          <p:cNvPr id="4" name="Subtitle 3"/>
          <p:cNvSpPr>
            <a:spLocks noGrp="1"/>
          </p:cNvSpPr>
          <p:nvPr>
            <p:ph type="subTitle" idx="12"/>
          </p:nvPr>
        </p:nvSpPr>
        <p:spPr>
          <a:xfrm>
            <a:off x="50111" y="670964"/>
            <a:ext cx="9043776" cy="184028"/>
          </a:xfrm>
        </p:spPr>
        <p:txBody>
          <a:bodyPr/>
          <a:lstStyle/>
          <a:p>
            <a:r>
              <a:rPr lang="en-US" dirty="0"/>
              <a:t>Search for internal GCP Add-on input logs with the following </a:t>
            </a:r>
            <a:r>
              <a:rPr lang="en-US" dirty="0" err="1"/>
              <a:t>sourcetypes</a:t>
            </a:r>
            <a:r>
              <a:rPr lang="en-US" dirty="0"/>
              <a:t> and/or sources</a:t>
            </a:r>
          </a:p>
        </p:txBody>
      </p:sp>
    </p:spTree>
    <p:extLst>
      <p:ext uri="{BB962C8B-B14F-4D97-AF65-F5344CB8AC3E}">
        <p14:creationId xmlns:p14="http://schemas.microsoft.com/office/powerpoint/2010/main" val="19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Common issues in the Splunk Add-on for GCP</a:t>
            </a:r>
          </a:p>
          <a:p>
            <a:r>
              <a:rPr lang="en-US" dirty="0"/>
              <a:t>Searching internal Splunk logs for GCP inputs</a:t>
            </a:r>
          </a:p>
          <a:p>
            <a:endParaRPr lang="en-US" dirty="0"/>
          </a:p>
          <a:p>
            <a:r>
              <a:rPr lang="en-US" dirty="0"/>
              <a:t>This presentation mostly outlines the content already described here: </a:t>
            </a:r>
            <a:r>
              <a:rPr lang="en-US" dirty="0">
                <a:hlinkClick r:id="rId3"/>
              </a:rPr>
              <a:t>https://docs.splunk.com/Documentation/AddOns/released/GoogleCloud/Troubleshoot</a:t>
            </a:r>
            <a:endParaRPr lang="en-US" dirty="0"/>
          </a:p>
          <a:p>
            <a:pPr lvl="1"/>
            <a:r>
              <a:rPr lang="en-US" dirty="0"/>
              <a:t>Additional common issues and troubleshooting steps will be added to this document over time</a:t>
            </a:r>
          </a:p>
        </p:txBody>
      </p:sp>
      <p:sp>
        <p:nvSpPr>
          <p:cNvPr id="3" name="Title 2"/>
          <p:cNvSpPr>
            <a:spLocks noGrp="1"/>
          </p:cNvSpPr>
          <p:nvPr>
            <p:ph type="title"/>
          </p:nvPr>
        </p:nvSpPr>
        <p:spPr/>
        <p:txBody>
          <a:bodyPr/>
          <a:lstStyle/>
          <a:p>
            <a:r>
              <a:rPr lang="en-US" dirty="0"/>
              <a:t>Troubleshooting the Splunk Add-on for GCP</a:t>
            </a:r>
          </a:p>
        </p:txBody>
      </p:sp>
      <p:sp>
        <p:nvSpPr>
          <p:cNvPr id="4" name="Subtitle 3"/>
          <p:cNvSpPr>
            <a:spLocks noGrp="1"/>
          </p:cNvSpPr>
          <p:nvPr>
            <p:ph type="subTitle" idx="12"/>
          </p:nvPr>
        </p:nvSpPr>
        <p:spPr/>
        <p:txBody>
          <a:bodyPr/>
          <a:lstStyle/>
          <a:p>
            <a:r>
              <a:rPr lang="en-US" dirty="0"/>
              <a:t>Configuring Splunk to collect data from GCP</a:t>
            </a:r>
          </a:p>
        </p:txBody>
      </p:sp>
    </p:spTree>
    <p:extLst>
      <p:ext uri="{BB962C8B-B14F-4D97-AF65-F5344CB8AC3E}">
        <p14:creationId xmlns:p14="http://schemas.microsoft.com/office/powerpoint/2010/main" val="4207180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Please create a </a:t>
            </a:r>
            <a:r>
              <a:rPr lang="en-US" dirty="0">
                <a:hlinkClick r:id="rId3"/>
              </a:rPr>
              <a:t>GitHub Issue</a:t>
            </a:r>
            <a:r>
              <a:rPr lang="en-US" dirty="0"/>
              <a:t> for any typos, bugs, issues, enhancement requests, etc.</a:t>
            </a:r>
          </a:p>
        </p:txBody>
      </p:sp>
      <p:sp>
        <p:nvSpPr>
          <p:cNvPr id="3" name="Title 2"/>
          <p:cNvSpPr>
            <a:spLocks noGrp="1"/>
          </p:cNvSpPr>
          <p:nvPr>
            <p:ph type="title"/>
          </p:nvPr>
        </p:nvSpPr>
        <p:spPr/>
        <p:txBody>
          <a:bodyPr/>
          <a:lstStyle/>
          <a:p>
            <a:r>
              <a:rPr lang="en-US" dirty="0"/>
              <a:t>Setting up the Splunk Add-on for GCP</a:t>
            </a:r>
          </a:p>
        </p:txBody>
      </p:sp>
      <p:sp>
        <p:nvSpPr>
          <p:cNvPr id="4" name="Subtitle 3"/>
          <p:cNvSpPr>
            <a:spLocks noGrp="1"/>
          </p:cNvSpPr>
          <p:nvPr>
            <p:ph type="subTitle" idx="12"/>
          </p:nvPr>
        </p:nvSpPr>
        <p:spPr/>
        <p:txBody>
          <a:bodyPr/>
          <a:lstStyle/>
          <a:p>
            <a:r>
              <a:rPr lang="en-US" dirty="0"/>
              <a:t>Initial notes</a:t>
            </a:r>
          </a:p>
        </p:txBody>
      </p:sp>
    </p:spTree>
    <p:extLst>
      <p:ext uri="{BB962C8B-B14F-4D97-AF65-F5344CB8AC3E}">
        <p14:creationId xmlns:p14="http://schemas.microsoft.com/office/powerpoint/2010/main" val="19316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352" y="732517"/>
            <a:ext cx="7176571" cy="2124536"/>
          </a:xfrm>
        </p:spPr>
        <p:txBody>
          <a:bodyPr/>
          <a:lstStyle/>
          <a:p>
            <a:r>
              <a:rPr lang="en-US" dirty="0"/>
              <a:t>Common issues in the Splunk Add-on for GCP</a:t>
            </a:r>
          </a:p>
        </p:txBody>
      </p:sp>
      <p:sp>
        <p:nvSpPr>
          <p:cNvPr id="5" name="Subtitle 4">
            <a:extLst>
              <a:ext uri="{FF2B5EF4-FFF2-40B4-BE49-F238E27FC236}">
                <a16:creationId xmlns:a16="http://schemas.microsoft.com/office/drawing/2014/main" id="{03FCC210-4ED9-6D42-95E8-25632FEF2205}"/>
              </a:ext>
            </a:extLst>
          </p:cNvPr>
          <p:cNvSpPr>
            <a:spLocks noGrp="1"/>
          </p:cNvSpPr>
          <p:nvPr>
            <p:ph type="subTitle" idx="1"/>
          </p:nvPr>
        </p:nvSpPr>
        <p:spPr/>
        <p:txBody>
          <a:bodyPr/>
          <a:lstStyle/>
          <a:p>
            <a:r>
              <a:rPr lang="en-US" dirty="0"/>
              <a:t>Common issues and suggested courses of action</a:t>
            </a:r>
          </a:p>
        </p:txBody>
      </p:sp>
    </p:spTree>
    <p:extLst>
      <p:ext uri="{BB962C8B-B14F-4D97-AF65-F5344CB8AC3E}">
        <p14:creationId xmlns:p14="http://schemas.microsoft.com/office/powerpoint/2010/main" val="44969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This section will walk through</a:t>
            </a:r>
          </a:p>
          <a:p>
            <a:pPr lvl="1"/>
            <a:r>
              <a:rPr lang="en-US" dirty="0"/>
              <a:t>Exceed request limit errors</a:t>
            </a:r>
          </a:p>
          <a:p>
            <a:pPr lvl="1"/>
            <a:r>
              <a:rPr lang="en-US" dirty="0"/>
              <a:t>Large pub/sub subscriptions</a:t>
            </a:r>
          </a:p>
          <a:p>
            <a:pPr lvl="1"/>
            <a:r>
              <a:rPr lang="en-US" dirty="0"/>
              <a:t>Pre 1.2.0 inputs after an update</a:t>
            </a:r>
          </a:p>
        </p:txBody>
      </p:sp>
      <p:sp>
        <p:nvSpPr>
          <p:cNvPr id="3" name="Title 2"/>
          <p:cNvSpPr>
            <a:spLocks noGrp="1"/>
          </p:cNvSpPr>
          <p:nvPr>
            <p:ph type="title"/>
          </p:nvPr>
        </p:nvSpPr>
        <p:spPr>
          <a:xfrm>
            <a:off x="171022" y="232794"/>
            <a:ext cx="8801953" cy="332690"/>
          </a:xfrm>
        </p:spPr>
        <p:txBody>
          <a:bodyPr/>
          <a:lstStyle/>
          <a:p>
            <a:r>
              <a:rPr lang="en-US" sz="2200" dirty="0"/>
              <a:t>Table of Contents: Common issues in the Splunk Add-on for GCP</a:t>
            </a:r>
          </a:p>
        </p:txBody>
      </p:sp>
      <p:sp>
        <p:nvSpPr>
          <p:cNvPr id="4" name="Subtitle 3"/>
          <p:cNvSpPr>
            <a:spLocks noGrp="1"/>
          </p:cNvSpPr>
          <p:nvPr>
            <p:ph type="subTitle" idx="12"/>
          </p:nvPr>
        </p:nvSpPr>
        <p:spPr/>
        <p:txBody>
          <a:bodyPr/>
          <a:lstStyle/>
          <a:p>
            <a:r>
              <a:rPr lang="en-US" dirty="0"/>
              <a:t>What’s in this section?</a:t>
            </a:r>
          </a:p>
        </p:txBody>
      </p:sp>
    </p:spTree>
    <p:extLst>
      <p:ext uri="{BB962C8B-B14F-4D97-AF65-F5344CB8AC3E}">
        <p14:creationId xmlns:p14="http://schemas.microsoft.com/office/powerpoint/2010/main" val="419838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231313" y="960471"/>
            <a:ext cx="8681373" cy="4284768"/>
          </a:xfrm>
        </p:spPr>
        <p:txBody>
          <a:bodyPr/>
          <a:lstStyle/>
          <a:p>
            <a:r>
              <a:rPr lang="en-US" dirty="0">
                <a:latin typeface="Consolas" panose="020B0609020204030204" pitchFamily="49" charset="0"/>
                <a:cs typeface="Consolas" panose="020B0609020204030204" pitchFamily="49" charset="0"/>
              </a:rPr>
              <a:t>&lt;"Insufficient tokens for quota group and limit DefaultGroupCLIENT_PROJECT-1d using the limit by ID 342432."&gt;</a:t>
            </a:r>
          </a:p>
          <a:p>
            <a:r>
              <a:rPr lang="en-US" dirty="0"/>
              <a:t>If you see this error, reduce the number of Cloud Monitoring inputs, or request a limit increase from GCP.</a:t>
            </a:r>
          </a:p>
        </p:txBody>
      </p:sp>
      <p:sp>
        <p:nvSpPr>
          <p:cNvPr id="3" name="Title 2"/>
          <p:cNvSpPr>
            <a:spLocks noGrp="1"/>
          </p:cNvSpPr>
          <p:nvPr>
            <p:ph type="title"/>
          </p:nvPr>
        </p:nvSpPr>
        <p:spPr/>
        <p:txBody>
          <a:bodyPr/>
          <a:lstStyle/>
          <a:p>
            <a:r>
              <a:rPr lang="en-US" dirty="0"/>
              <a:t>Exceed Request Limit – Part 1</a:t>
            </a:r>
            <a:br>
              <a:rPr lang="en-US"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Google Cloud Monitoring request limit is 50000 per day</a:t>
            </a:r>
          </a:p>
        </p:txBody>
      </p:sp>
    </p:spTree>
    <p:extLst>
      <p:ext uri="{BB962C8B-B14F-4D97-AF65-F5344CB8AC3E}">
        <p14:creationId xmlns:p14="http://schemas.microsoft.com/office/powerpoint/2010/main" val="332737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231313" y="960471"/>
            <a:ext cx="8681373" cy="4284768"/>
          </a:xfrm>
        </p:spPr>
        <p:txBody>
          <a:bodyPr/>
          <a:lstStyle/>
          <a:p>
            <a:r>
              <a:rPr lang="en-US" dirty="0"/>
              <a:t>High Volume pub/sub subscriptions</a:t>
            </a:r>
          </a:p>
          <a:p>
            <a:pPr lvl="1"/>
            <a:r>
              <a:rPr lang="en-US" dirty="0"/>
              <a:t>For large pub/sub subscriptions, we recommend cloning existing inputs that are ingesting the same subscriptions to increase data throughput and performance. </a:t>
            </a:r>
          </a:p>
          <a:p>
            <a:pPr lvl="1"/>
            <a:r>
              <a:rPr lang="en-US" dirty="0"/>
              <a:t>These identical inputs can be in the same instance or in different instances. If you see this error, reduce the number of Cloud Monitoring inputs, or request a limit increase from GCP.</a:t>
            </a:r>
          </a:p>
          <a:p>
            <a:endParaRPr lang="en-US" dirty="0"/>
          </a:p>
          <a:p>
            <a:r>
              <a:rPr lang="en-US" dirty="0"/>
              <a:t>High quantity of pub/sub subscriptions</a:t>
            </a:r>
          </a:p>
          <a:p>
            <a:pPr lvl="1"/>
            <a:r>
              <a:rPr lang="en-US" dirty="0"/>
              <a:t>To manage a large number of subscriptions in one Splunk instance, aggregate subscriptions belonging to the same Google Cloud Service account into one input to save resources.</a:t>
            </a:r>
          </a:p>
        </p:txBody>
      </p:sp>
      <p:sp>
        <p:nvSpPr>
          <p:cNvPr id="3" name="Title 2"/>
          <p:cNvSpPr>
            <a:spLocks noGrp="1"/>
          </p:cNvSpPr>
          <p:nvPr>
            <p:ph type="title"/>
          </p:nvPr>
        </p:nvSpPr>
        <p:spPr>
          <a:xfrm>
            <a:off x="44898" y="232795"/>
            <a:ext cx="9054201" cy="332690"/>
          </a:xfrm>
        </p:spPr>
        <p:txBody>
          <a:bodyPr/>
          <a:lstStyle/>
          <a:p>
            <a:r>
              <a:rPr lang="en-US" sz="2200" dirty="0"/>
              <a:t>Large pub/sub subscriptions (data volume and quantity) – Part 2</a:t>
            </a:r>
            <a:br>
              <a:rPr lang="en-US" sz="2200" dirty="0"/>
            </a:br>
            <a:endParaRPr lang="en-US" sz="2200" dirty="0"/>
          </a:p>
        </p:txBody>
      </p:sp>
      <p:sp>
        <p:nvSpPr>
          <p:cNvPr id="4" name="Subtitle 3"/>
          <p:cNvSpPr>
            <a:spLocks noGrp="1"/>
          </p:cNvSpPr>
          <p:nvPr>
            <p:ph type="subTitle" idx="12"/>
          </p:nvPr>
        </p:nvSpPr>
        <p:spPr>
          <a:xfrm>
            <a:off x="342048" y="660003"/>
            <a:ext cx="8459905" cy="205950"/>
          </a:xfrm>
        </p:spPr>
        <p:txBody>
          <a:bodyPr/>
          <a:lstStyle/>
          <a:p>
            <a:r>
              <a:rPr lang="en-US" dirty="0"/>
              <a:t>How to handle a large pub/sub subscription</a:t>
            </a:r>
          </a:p>
        </p:txBody>
      </p:sp>
    </p:spTree>
    <p:extLst>
      <p:ext uri="{BB962C8B-B14F-4D97-AF65-F5344CB8AC3E}">
        <p14:creationId xmlns:p14="http://schemas.microsoft.com/office/powerpoint/2010/main" val="642333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231313" y="960471"/>
            <a:ext cx="8681373" cy="4284768"/>
          </a:xfrm>
        </p:spPr>
        <p:txBody>
          <a:bodyPr/>
          <a:lstStyle/>
          <a:p>
            <a:r>
              <a:rPr lang="en-US" dirty="0"/>
              <a:t>If you are upgrading from a version of the Splunk Add-on for Google Cloud Platform earlier than 1.2.0, you must run the following upgrade script in order for your data to be properly sent. </a:t>
            </a:r>
          </a:p>
          <a:p>
            <a:pPr lvl="1"/>
            <a:r>
              <a:rPr lang="en-US" sz="1400" dirty="0">
                <a:latin typeface="Consolas" panose="020B0609020204030204" pitchFamily="49" charset="0"/>
                <a:cs typeface="Consolas" panose="020B0609020204030204" pitchFamily="49" charset="0"/>
              </a:rPr>
              <a:t>python {</a:t>
            </a:r>
            <a:r>
              <a:rPr lang="en-US" sz="1400" dirty="0" err="1">
                <a:latin typeface="Consolas" panose="020B0609020204030204" pitchFamily="49" charset="0"/>
                <a:cs typeface="Consolas" panose="020B0609020204030204" pitchFamily="49" charset="0"/>
              </a:rPr>
              <a:t>path_of_google_cloudplatform_addon</a:t>
            </a:r>
            <a:r>
              <a:rPr lang="en-US" sz="1400" dirty="0">
                <a:latin typeface="Consolas" panose="020B0609020204030204" pitchFamily="49" charset="0"/>
                <a:cs typeface="Consolas" panose="020B0609020204030204" pitchFamily="49" charset="0"/>
              </a:rPr>
              <a:t>}/bin/tools/</a:t>
            </a:r>
            <a:r>
              <a:rPr lang="en-US" sz="1400" dirty="0" err="1">
                <a:latin typeface="Consolas" panose="020B0609020204030204" pitchFamily="49" charset="0"/>
                <a:cs typeface="Consolas" panose="020B0609020204030204" pitchFamily="49" charset="0"/>
              </a:rPr>
              <a:t>migrate_pubsub_input.py</a:t>
            </a:r>
            <a:endParaRPr lang="en-US" sz="1400" dirty="0">
              <a:latin typeface="Consolas" panose="020B0609020204030204" pitchFamily="49" charset="0"/>
              <a:cs typeface="Consolas" panose="020B0609020204030204" pitchFamily="49" charset="0"/>
            </a:endParaRPr>
          </a:p>
        </p:txBody>
      </p:sp>
      <p:sp>
        <p:nvSpPr>
          <p:cNvPr id="3" name="Title 2"/>
          <p:cNvSpPr>
            <a:spLocks noGrp="1"/>
          </p:cNvSpPr>
          <p:nvPr>
            <p:ph type="title"/>
          </p:nvPr>
        </p:nvSpPr>
        <p:spPr>
          <a:xfrm>
            <a:off x="44898" y="232795"/>
            <a:ext cx="9054201" cy="332690"/>
          </a:xfrm>
        </p:spPr>
        <p:txBody>
          <a:bodyPr/>
          <a:lstStyle/>
          <a:p>
            <a:r>
              <a:rPr lang="en-US" sz="2400" dirty="0"/>
              <a:t>Pre 1.2.0 inputs after an update to the Add-on</a:t>
            </a:r>
            <a:r>
              <a:rPr lang="en-US" sz="2200" dirty="0"/>
              <a:t> – Part 3</a:t>
            </a:r>
            <a:br>
              <a:rPr lang="en-US" sz="2200" dirty="0"/>
            </a:br>
            <a:endParaRPr lang="en-US" sz="2200" dirty="0"/>
          </a:p>
        </p:txBody>
      </p:sp>
      <p:sp>
        <p:nvSpPr>
          <p:cNvPr id="4" name="Subtitle 3"/>
          <p:cNvSpPr>
            <a:spLocks noGrp="1"/>
          </p:cNvSpPr>
          <p:nvPr>
            <p:ph type="subTitle" idx="12"/>
          </p:nvPr>
        </p:nvSpPr>
        <p:spPr>
          <a:xfrm>
            <a:off x="342048" y="660003"/>
            <a:ext cx="8459905" cy="205950"/>
          </a:xfrm>
        </p:spPr>
        <p:txBody>
          <a:bodyPr/>
          <a:lstStyle/>
          <a:p>
            <a:r>
              <a:rPr lang="en-US" dirty="0"/>
              <a:t>Pub/Sub inputs require an update script following an update to the GCP Add-on</a:t>
            </a:r>
          </a:p>
        </p:txBody>
      </p:sp>
    </p:spTree>
    <p:extLst>
      <p:ext uri="{BB962C8B-B14F-4D97-AF65-F5344CB8AC3E}">
        <p14:creationId xmlns:p14="http://schemas.microsoft.com/office/powerpoint/2010/main" val="83906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352" y="732517"/>
            <a:ext cx="7176571" cy="2124536"/>
          </a:xfrm>
        </p:spPr>
        <p:txBody>
          <a:bodyPr/>
          <a:lstStyle/>
          <a:p>
            <a:r>
              <a:rPr lang="en-US" dirty="0"/>
              <a:t>Searching internal Splunk logs for GCP inputs</a:t>
            </a:r>
          </a:p>
        </p:txBody>
      </p:sp>
      <p:sp>
        <p:nvSpPr>
          <p:cNvPr id="5" name="Subtitle 4">
            <a:extLst>
              <a:ext uri="{FF2B5EF4-FFF2-40B4-BE49-F238E27FC236}">
                <a16:creationId xmlns:a16="http://schemas.microsoft.com/office/drawing/2014/main" id="{03FCC210-4ED9-6D42-95E8-25632FEF2205}"/>
              </a:ext>
            </a:extLst>
          </p:cNvPr>
          <p:cNvSpPr>
            <a:spLocks noGrp="1"/>
          </p:cNvSpPr>
          <p:nvPr>
            <p:ph type="subTitle" idx="1"/>
          </p:nvPr>
        </p:nvSpPr>
        <p:spPr/>
        <p:txBody>
          <a:bodyPr/>
          <a:lstStyle/>
          <a:p>
            <a:r>
              <a:rPr lang="en-US" dirty="0"/>
              <a:t>Log naming conventions</a:t>
            </a:r>
          </a:p>
        </p:txBody>
      </p:sp>
    </p:spTree>
    <p:extLst>
      <p:ext uri="{BB962C8B-B14F-4D97-AF65-F5344CB8AC3E}">
        <p14:creationId xmlns:p14="http://schemas.microsoft.com/office/powerpoint/2010/main" val="4077568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2017" id="{50BF85CE-25FF-9F46-8D5D-C3CF069266F1}" vid="{891D984F-EED8-3046-BE7D-6ED2F1B045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Splunk2017</Template>
  <TotalTime>555</TotalTime>
  <Words>604</Words>
  <Application>Microsoft Macintosh PowerPoint</Application>
  <PresentationFormat>On-screen Show (16:9)</PresentationFormat>
  <Paragraphs>65</Paragraphs>
  <Slides>11</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.LucidaGrandeUI</vt:lpstr>
      <vt:lpstr>ＭＳ Ｐゴシック</vt:lpstr>
      <vt:lpstr>Arial</vt:lpstr>
      <vt:lpstr>Calibri</vt:lpstr>
      <vt:lpstr>Consolas</vt:lpstr>
      <vt:lpstr>Splunk2017</vt:lpstr>
      <vt:lpstr>Cooking with GCP and Splunk</vt:lpstr>
      <vt:lpstr>Troubleshooting the Splunk Add-on for GCP</vt:lpstr>
      <vt:lpstr>Setting up the Splunk Add-on for GCP</vt:lpstr>
      <vt:lpstr>Common issues in the Splunk Add-on for GCP</vt:lpstr>
      <vt:lpstr>Table of Contents: Common issues in the Splunk Add-on for GCP</vt:lpstr>
      <vt:lpstr>Exceed Request Limit – Part 1 </vt:lpstr>
      <vt:lpstr>Large pub/sub subscriptions (data volume and quantity) – Part 2 </vt:lpstr>
      <vt:lpstr>Pre 1.2.0 inputs after an update to the Add-on – Part 3 </vt:lpstr>
      <vt:lpstr>Searching internal Splunk logs for GCP inputs</vt:lpstr>
      <vt:lpstr>Table of Contents: Searching internal Splunk logs for GCP inputs</vt:lpstr>
      <vt:lpstr>Accessing internal logs – Part 1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Cooking with AWS and Splunk</dc:title>
  <dc:creator>Kamilo Amir</dc:creator>
  <cp:lastModifiedBy>Microsoft Office User</cp:lastModifiedBy>
  <cp:revision>42</cp:revision>
  <dcterms:created xsi:type="dcterms:W3CDTF">2017-04-27T19:27:17Z</dcterms:created>
  <dcterms:modified xsi:type="dcterms:W3CDTF">2019-01-15T18:15:13Z</dcterms:modified>
</cp:coreProperties>
</file>